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a Hu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7A8"/>
    <a:srgbClr val="E69138"/>
    <a:srgbClr val="FFE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E5DAD-42E6-4A41-8C1E-6BA738A9682C}" v="349" dt="2021-11-30T01:34:13.856"/>
    <p1510:client id="{308C61E7-B026-A14B-93F5-D8E13AE6FB2D}" v="178" dt="2021-11-30T02:17:07.135"/>
    <p1510:client id="{4CD4ADA8-5216-4F85-9A9C-3BBB7C3FBFEC}" v="1" dt="2021-11-30T02:22:53.241"/>
    <p1510:client id="{5FECA141-A6CF-4A71-9A20-58A3F45BD8CA}" v="3" dt="2021-11-30T02:08:30.594"/>
    <p1510:client id="{80936036-1BC2-7545-AE6F-7E0483C438B5}" v="32" dt="2021-11-30T02:21:25.418"/>
    <p1510:client id="{81291635-823A-4081-914A-844DDBBB4249}" v="2" dt="2021-11-30T01:53:30.864"/>
    <p1510:client id="{82786DED-2D8B-43CA-BCB7-EAC294128EC6}" v="4" dt="2021-11-30T02:41:40.670"/>
    <p1510:client id="{A8E29531-9FEF-B04C-B390-C7523218C1DC}" v="1171" dt="2021-11-30T02:20:31.761"/>
    <p1510:client id="{ADC9D643-064B-4CD0-B3F2-50D1AFB61E4E}" v="94" dt="2021-11-30T02:09:02.897"/>
    <p1510:client id="{B9796391-EE69-42B7-9766-D37D0C15DC67}" v="938" dt="2021-11-30T02:22:45.299"/>
    <p1510:client id="{CFC66165-70B2-431F-A95D-63EC54C61B7B}" v="8" dt="2021-11-30T02:06:0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a Hung" userId="S::w2hung@ucsd.edu::1530708d-472b-4392-bb26-3041519d1c7f" providerId="AD" clId="Web-{C682CA1E-407F-45A2-A120-D545F4C8F85D}"/>
    <pc:docChg chg="modSld">
      <pc:chgData name="Shana Hung" userId="S::w2hung@ucsd.edu::1530708d-472b-4392-bb26-3041519d1c7f" providerId="AD" clId="Web-{C682CA1E-407F-45A2-A120-D545F4C8F85D}" dt="2021-11-30T02:50:48.150" v="28"/>
      <pc:docMkLst>
        <pc:docMk/>
      </pc:docMkLst>
      <pc:sldChg chg="modNotes">
        <pc:chgData name="Shana Hung" userId="S::w2hung@ucsd.edu::1530708d-472b-4392-bb26-3041519d1c7f" providerId="AD" clId="Web-{C682CA1E-407F-45A2-A120-D545F4C8F85D}" dt="2021-11-30T02:50:48.150" v="28"/>
        <pc:sldMkLst>
          <pc:docMk/>
          <pc:sldMk cId="0" sldId="269"/>
        </pc:sldMkLst>
      </pc:sldChg>
    </pc:docChg>
  </pc:docChgLst>
  <pc:docChgLst>
    <pc:chgData name="Shana Hung" userId="S::w2hung@ucsd.edu::1530708d-472b-4392-bb26-3041519d1c7f" providerId="AD" clId="Web-{82786DED-2D8B-43CA-BCB7-EAC294128EC6}"/>
    <pc:docChg chg="modSld">
      <pc:chgData name="Shana Hung" userId="S::w2hung@ucsd.edu::1530708d-472b-4392-bb26-3041519d1c7f" providerId="AD" clId="Web-{82786DED-2D8B-43CA-BCB7-EAC294128EC6}" dt="2021-11-30T02:42:20.780" v="524"/>
      <pc:docMkLst>
        <pc:docMk/>
      </pc:docMkLst>
      <pc:sldChg chg="modNotes">
        <pc:chgData name="Shana Hung" userId="S::w2hung@ucsd.edu::1530708d-472b-4392-bb26-3041519d1c7f" providerId="AD" clId="Web-{82786DED-2D8B-43CA-BCB7-EAC294128EC6}" dt="2021-11-30T02:41:54.983" v="508"/>
        <pc:sldMkLst>
          <pc:docMk/>
          <pc:sldMk cId="0" sldId="269"/>
        </pc:sldMkLst>
      </pc:sldChg>
      <pc:sldChg chg="modSp modNotes">
        <pc:chgData name="Shana Hung" userId="S::w2hung@ucsd.edu::1530708d-472b-4392-bb26-3041519d1c7f" providerId="AD" clId="Web-{82786DED-2D8B-43CA-BCB7-EAC294128EC6}" dt="2021-11-30T02:42:20.780" v="524"/>
        <pc:sldMkLst>
          <pc:docMk/>
          <pc:sldMk cId="0" sldId="270"/>
        </pc:sldMkLst>
        <pc:spChg chg="mod">
          <ac:chgData name="Shana Hung" userId="S::w2hung@ucsd.edu::1530708d-472b-4392-bb26-3041519d1c7f" providerId="AD" clId="Web-{82786DED-2D8B-43CA-BCB7-EAC294128EC6}" dt="2021-11-30T02:36:58.381" v="366" actId="14100"/>
          <ac:spMkLst>
            <pc:docMk/>
            <pc:sldMk cId="0" sldId="270"/>
            <ac:spMk id="2" creationId="{F6E79AC6-7D16-4DAA-A0F1-07DAA40F86EE}"/>
          </ac:spMkLst>
        </pc:spChg>
      </pc:sldChg>
    </pc:docChg>
  </pc:docChgLst>
  <pc:docChgLst>
    <pc:chgData name="Shana Hung" userId="S::w2hung@ucsd.edu::1530708d-472b-4392-bb26-3041519d1c7f" providerId="AD" clId="Web-{4CD4ADA8-5216-4F85-9A9C-3BBB7C3FBFEC}"/>
    <pc:docChg chg="modSld">
      <pc:chgData name="Shana Hung" userId="S::w2hung@ucsd.edu::1530708d-472b-4392-bb26-3041519d1c7f" providerId="AD" clId="Web-{4CD4ADA8-5216-4F85-9A9C-3BBB7C3FBFEC}" dt="2021-11-30T02:23:36.180" v="215"/>
      <pc:docMkLst>
        <pc:docMk/>
      </pc:docMkLst>
      <pc:sldChg chg="modNotes">
        <pc:chgData name="Shana Hung" userId="S::w2hung@ucsd.edu::1530708d-472b-4392-bb26-3041519d1c7f" providerId="AD" clId="Web-{4CD4ADA8-5216-4F85-9A9C-3BBB7C3FBFEC}" dt="2021-11-30T02:23:36.180" v="215"/>
        <pc:sldMkLst>
          <pc:docMk/>
          <pc:sldMk cId="0" sldId="270"/>
        </pc:sldMkLst>
      </pc:sldChg>
    </pc:docChg>
  </pc:docChgLst>
  <pc:docChgLst>
    <pc:chgData name="Shana Hung" userId="S::w2hung@ucsd.edu::1530708d-472b-4392-bb26-3041519d1c7f" providerId="AD" clId="Web-{5FECA141-A6CF-4A71-9A20-58A3F45BD8CA}"/>
    <pc:docChg chg="modSld">
      <pc:chgData name="Shana Hung" userId="S::w2hung@ucsd.edu::1530708d-472b-4392-bb26-3041519d1c7f" providerId="AD" clId="Web-{5FECA141-A6CF-4A71-9A20-58A3F45BD8CA}" dt="2021-11-30T02:08:40.735" v="531"/>
      <pc:docMkLst>
        <pc:docMk/>
      </pc:docMkLst>
      <pc:sldChg chg="modSp modNotes">
        <pc:chgData name="Shana Hung" userId="S::w2hung@ucsd.edu::1530708d-472b-4392-bb26-3041519d1c7f" providerId="AD" clId="Web-{5FECA141-A6CF-4A71-9A20-58A3F45BD8CA}" dt="2021-11-30T02:08:30.594" v="449" actId="20577"/>
        <pc:sldMkLst>
          <pc:docMk/>
          <pc:sldMk cId="0" sldId="269"/>
        </pc:sldMkLst>
        <pc:spChg chg="mod">
          <ac:chgData name="Shana Hung" userId="S::w2hung@ucsd.edu::1530708d-472b-4392-bb26-3041519d1c7f" providerId="AD" clId="Web-{5FECA141-A6CF-4A71-9A20-58A3F45BD8CA}" dt="2021-11-30T02:08:30.594" v="449" actId="20577"/>
          <ac:spMkLst>
            <pc:docMk/>
            <pc:sldMk cId="0" sldId="269"/>
            <ac:spMk id="340" creationId="{00000000-0000-0000-0000-000000000000}"/>
          </ac:spMkLst>
        </pc:spChg>
      </pc:sldChg>
      <pc:sldChg chg="modNotes">
        <pc:chgData name="Shana Hung" userId="S::w2hung@ucsd.edu::1530708d-472b-4392-bb26-3041519d1c7f" providerId="AD" clId="Web-{5FECA141-A6CF-4A71-9A20-58A3F45BD8CA}" dt="2021-11-30T02:08:40.735" v="531"/>
        <pc:sldMkLst>
          <pc:docMk/>
          <pc:sldMk cId="0" sldId="270"/>
        </pc:sldMkLst>
      </pc:sldChg>
    </pc:docChg>
  </pc:docChgLst>
  <pc:docChgLst>
    <pc:chgData name="Shana Hung" userId="S::w2hung@ucsd.edu::1530708d-472b-4392-bb26-3041519d1c7f" providerId="AD" clId="Web-{1D6E5DAD-42E6-4A41-8C1E-6BA738A9682C}"/>
    <pc:docChg chg="addSld modSld sldOrd">
      <pc:chgData name="Shana Hung" userId="S::w2hung@ucsd.edu::1530708d-472b-4392-bb26-3041519d1c7f" providerId="AD" clId="Web-{1D6E5DAD-42E6-4A41-8C1E-6BA738A9682C}" dt="2021-11-30T01:50:50.162" v="738"/>
      <pc:docMkLst>
        <pc:docMk/>
      </pc:docMkLst>
      <pc:sldChg chg="addSp delSp modSp addAnim delAnim modNotes">
        <pc:chgData name="Shana Hung" userId="S::w2hung@ucsd.edu::1530708d-472b-4392-bb26-3041519d1c7f" providerId="AD" clId="Web-{1D6E5DAD-42E6-4A41-8C1E-6BA738A9682C}" dt="2021-11-30T01:50:50.162" v="738"/>
        <pc:sldMkLst>
          <pc:docMk/>
          <pc:sldMk cId="0" sldId="269"/>
        </pc:sldMkLst>
        <pc:spChg chg="add mod">
          <ac:chgData name="Shana Hung" userId="S::w2hung@ucsd.edu::1530708d-472b-4392-bb26-3041519d1c7f" providerId="AD" clId="Web-{1D6E5DAD-42E6-4A41-8C1E-6BA738A9682C}" dt="2021-11-30T01:33:48.324" v="360" actId="1076"/>
          <ac:spMkLst>
            <pc:docMk/>
            <pc:sldMk cId="0" sldId="269"/>
            <ac:spMk id="2" creationId="{CDBC0B69-F39F-433C-A5AF-75DDF968C32E}"/>
          </ac:spMkLst>
        </pc:spChg>
        <pc:spChg chg="add mod">
          <ac:chgData name="Shana Hung" userId="S::w2hung@ucsd.edu::1530708d-472b-4392-bb26-3041519d1c7f" providerId="AD" clId="Web-{1D6E5DAD-42E6-4A41-8C1E-6BA738A9682C}" dt="2021-11-30T01:34:13.856" v="363" actId="14100"/>
          <ac:spMkLst>
            <pc:docMk/>
            <pc:sldMk cId="0" sldId="269"/>
            <ac:spMk id="3" creationId="{0855F69E-9DF4-49E9-82D9-5C30344A4E99}"/>
          </ac:spMkLst>
        </pc:spChg>
        <pc:spChg chg="mod">
          <ac:chgData name="Shana Hung" userId="S::w2hung@ucsd.edu::1530708d-472b-4392-bb26-3041519d1c7f" providerId="AD" clId="Web-{1D6E5DAD-42E6-4A41-8C1E-6BA738A9682C}" dt="2021-11-30T01:05:24.079" v="42" actId="14100"/>
          <ac:spMkLst>
            <pc:docMk/>
            <pc:sldMk cId="0" sldId="269"/>
            <ac:spMk id="333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04:50.296" v="31" actId="20577"/>
          <ac:spMkLst>
            <pc:docMk/>
            <pc:sldMk cId="0" sldId="269"/>
            <ac:spMk id="334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05:29.438" v="43" actId="14100"/>
          <ac:spMkLst>
            <pc:docMk/>
            <pc:sldMk cId="0" sldId="269"/>
            <ac:spMk id="335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07:17.675" v="66" actId="14100"/>
          <ac:spMkLst>
            <pc:docMk/>
            <pc:sldMk cId="0" sldId="269"/>
            <ac:spMk id="337" creationId="{00000000-0000-0000-0000-000000000000}"/>
          </ac:spMkLst>
        </pc:spChg>
        <pc:spChg chg="del mod topLvl">
          <ac:chgData name="Shana Hung" userId="S::w2hung@ucsd.edu::1530708d-472b-4392-bb26-3041519d1c7f" providerId="AD" clId="Web-{1D6E5DAD-42E6-4A41-8C1E-6BA738A9682C}" dt="2021-11-30T01:06:32.111" v="58"/>
          <ac:spMkLst>
            <pc:docMk/>
            <pc:sldMk cId="0" sldId="269"/>
            <ac:spMk id="339" creationId="{00000000-0000-0000-0000-000000000000}"/>
          </ac:spMkLst>
        </pc:spChg>
        <pc:spChg chg="mod topLvl">
          <ac:chgData name="Shana Hung" userId="S::w2hung@ucsd.edu::1530708d-472b-4392-bb26-3041519d1c7f" providerId="AD" clId="Web-{1D6E5DAD-42E6-4A41-8C1E-6BA738A9682C}" dt="2021-11-30T01:07:01.878" v="64" actId="14100"/>
          <ac:spMkLst>
            <pc:docMk/>
            <pc:sldMk cId="0" sldId="269"/>
            <ac:spMk id="340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04:30.015" v="25" actId="20577"/>
          <ac:spMkLst>
            <pc:docMk/>
            <pc:sldMk cId="0" sldId="269"/>
            <ac:spMk id="341" creationId="{00000000-0000-0000-0000-000000000000}"/>
          </ac:spMkLst>
        </pc:spChg>
        <pc:spChg chg="del mod">
          <ac:chgData name="Shana Hung" userId="S::w2hung@ucsd.edu::1530708d-472b-4392-bb26-3041519d1c7f" providerId="AD" clId="Web-{1D6E5DAD-42E6-4A41-8C1E-6BA738A9682C}" dt="2021-11-30T01:06:29.143" v="57"/>
          <ac:spMkLst>
            <pc:docMk/>
            <pc:sldMk cId="0" sldId="269"/>
            <ac:spMk id="342" creationId="{00000000-0000-0000-0000-000000000000}"/>
          </ac:spMkLst>
        </pc:spChg>
        <pc:grpChg chg="del">
          <ac:chgData name="Shana Hung" userId="S::w2hung@ucsd.edu::1530708d-472b-4392-bb26-3041519d1c7f" providerId="AD" clId="Web-{1D6E5DAD-42E6-4A41-8C1E-6BA738A9682C}" dt="2021-11-30T01:06:32.111" v="58"/>
          <ac:grpSpMkLst>
            <pc:docMk/>
            <pc:sldMk cId="0" sldId="269"/>
            <ac:grpSpMk id="338" creationId="{00000000-0000-0000-0000-000000000000}"/>
          </ac:grpSpMkLst>
        </pc:grpChg>
        <pc:cxnChg chg="mod">
          <ac:chgData name="Shana Hung" userId="S::w2hung@ucsd.edu::1530708d-472b-4392-bb26-3041519d1c7f" providerId="AD" clId="Web-{1D6E5DAD-42E6-4A41-8C1E-6BA738A9682C}" dt="2021-11-30T01:06:58.987" v="63" actId="1076"/>
          <ac:cxnSpMkLst>
            <pc:docMk/>
            <pc:sldMk cId="0" sldId="269"/>
            <ac:cxnSpMk id="336" creationId="{00000000-0000-0000-0000-000000000000}"/>
          </ac:cxnSpMkLst>
        </pc:cxnChg>
      </pc:sldChg>
      <pc:sldChg chg="addSp delSp modSp modNotes">
        <pc:chgData name="Shana Hung" userId="S::w2hung@ucsd.edu::1530708d-472b-4392-bb26-3041519d1c7f" providerId="AD" clId="Web-{1D6E5DAD-42E6-4A41-8C1E-6BA738A9682C}" dt="2021-11-30T01:31:30.211" v="326"/>
        <pc:sldMkLst>
          <pc:docMk/>
          <pc:sldMk cId="0" sldId="270"/>
        </pc:sldMkLst>
        <pc:spChg chg="add mod">
          <ac:chgData name="Shana Hung" userId="S::w2hung@ucsd.edu::1530708d-472b-4392-bb26-3041519d1c7f" providerId="AD" clId="Web-{1D6E5DAD-42E6-4A41-8C1E-6BA738A9682C}" dt="2021-11-30T01:29:55.412" v="259" actId="20577"/>
          <ac:spMkLst>
            <pc:docMk/>
            <pc:sldMk cId="0" sldId="270"/>
            <ac:spMk id="2" creationId="{F6E79AC6-7D16-4DAA-A0F1-07DAA40F86EE}"/>
          </ac:spMkLst>
        </pc:spChg>
        <pc:spChg chg="add mod">
          <ac:chgData name="Shana Hung" userId="S::w2hung@ucsd.edu::1530708d-472b-4392-bb26-3041519d1c7f" providerId="AD" clId="Web-{1D6E5DAD-42E6-4A41-8C1E-6BA738A9682C}" dt="2021-11-30T01:28:44.332" v="230"/>
          <ac:spMkLst>
            <pc:docMk/>
            <pc:sldMk cId="0" sldId="270"/>
            <ac:spMk id="3" creationId="{B5CCD6A2-2F2F-41E0-8A6B-C2AD8E1C35F3}"/>
          </ac:spMkLst>
        </pc:spChg>
        <pc:spChg chg="add mod">
          <ac:chgData name="Shana Hung" userId="S::w2hung@ucsd.edu::1530708d-472b-4392-bb26-3041519d1c7f" providerId="AD" clId="Web-{1D6E5DAD-42E6-4A41-8C1E-6BA738A9682C}" dt="2021-11-30T01:25:33.656" v="202" actId="1076"/>
          <ac:spMkLst>
            <pc:docMk/>
            <pc:sldMk cId="0" sldId="270"/>
            <ac:spMk id="15" creationId="{EB9215FA-B24A-432D-8C14-5D728FDBB70D}"/>
          </ac:spMkLst>
        </pc:spChg>
        <pc:spChg chg="add mod">
          <ac:chgData name="Shana Hung" userId="S::w2hung@ucsd.edu::1530708d-472b-4392-bb26-3041519d1c7f" providerId="AD" clId="Web-{1D6E5DAD-42E6-4A41-8C1E-6BA738A9682C}" dt="2021-11-30T01:25:33.671" v="203" actId="1076"/>
          <ac:spMkLst>
            <pc:docMk/>
            <pc:sldMk cId="0" sldId="270"/>
            <ac:spMk id="16" creationId="{1DA685C3-F3EC-4AB6-A336-B814AFD9512C}"/>
          </ac:spMkLst>
        </pc:spChg>
        <pc:spChg chg="add del">
          <ac:chgData name="Shana Hung" userId="S::w2hung@ucsd.edu::1530708d-472b-4392-bb26-3041519d1c7f" providerId="AD" clId="Web-{1D6E5DAD-42E6-4A41-8C1E-6BA738A9682C}" dt="2021-11-30T01:13:30.465" v="121"/>
          <ac:spMkLst>
            <pc:docMk/>
            <pc:sldMk cId="0" sldId="270"/>
            <ac:spMk id="17" creationId="{7F1C62BE-9142-423F-9ECA-19ADB516EF4F}"/>
          </ac:spMkLst>
        </pc:spChg>
        <pc:spChg chg="add del">
          <ac:chgData name="Shana Hung" userId="S::w2hung@ucsd.edu::1530708d-472b-4392-bb26-3041519d1c7f" providerId="AD" clId="Web-{1D6E5DAD-42E6-4A41-8C1E-6BA738A9682C}" dt="2021-11-30T01:13:30.465" v="120"/>
          <ac:spMkLst>
            <pc:docMk/>
            <pc:sldMk cId="0" sldId="270"/>
            <ac:spMk id="18" creationId="{871037AA-FEEC-4570-870C-C8325A1100B8}"/>
          </ac:spMkLst>
        </pc:spChg>
        <pc:spChg chg="add mod">
          <ac:chgData name="Shana Hung" userId="S::w2hung@ucsd.edu::1530708d-472b-4392-bb26-3041519d1c7f" providerId="AD" clId="Web-{1D6E5DAD-42E6-4A41-8C1E-6BA738A9682C}" dt="2021-11-30T01:26:22.282" v="217" actId="1076"/>
          <ac:spMkLst>
            <pc:docMk/>
            <pc:sldMk cId="0" sldId="270"/>
            <ac:spMk id="19" creationId="{3658130C-390A-4DF0-B62D-530B8FB4F039}"/>
          </ac:spMkLst>
        </pc:spChg>
        <pc:spChg chg="mod">
          <ac:chgData name="Shana Hung" userId="S::w2hung@ucsd.edu::1530708d-472b-4392-bb26-3041519d1c7f" providerId="AD" clId="Web-{1D6E5DAD-42E6-4A41-8C1E-6BA738A9682C}" dt="2021-11-30T01:25:33.624" v="198" actId="1076"/>
          <ac:spMkLst>
            <pc:docMk/>
            <pc:sldMk cId="0" sldId="270"/>
            <ac:spMk id="349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33.624" v="199" actId="1076"/>
          <ac:spMkLst>
            <pc:docMk/>
            <pc:sldMk cId="0" sldId="270"/>
            <ac:spMk id="350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33.640" v="200" actId="1076"/>
          <ac:spMkLst>
            <pc:docMk/>
            <pc:sldMk cId="0" sldId="270"/>
            <ac:spMk id="353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33.656" v="201" actId="1076"/>
          <ac:spMkLst>
            <pc:docMk/>
            <pc:sldMk cId="0" sldId="270"/>
            <ac:spMk id="354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33.703" v="205" actId="1076"/>
          <ac:spMkLst>
            <pc:docMk/>
            <pc:sldMk cId="0" sldId="270"/>
            <ac:spMk id="355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33.687" v="204" actId="1076"/>
          <ac:spMkLst>
            <pc:docMk/>
            <pc:sldMk cId="0" sldId="270"/>
            <ac:spMk id="356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6:11.735" v="213" actId="1076"/>
          <ac:spMkLst>
            <pc:docMk/>
            <pc:sldMk cId="0" sldId="270"/>
            <ac:spMk id="357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6:31.407" v="218" actId="1076"/>
          <ac:spMkLst>
            <pc:docMk/>
            <pc:sldMk cId="0" sldId="270"/>
            <ac:spMk id="358" creationId="{00000000-0000-0000-0000-000000000000}"/>
          </ac:spMkLst>
        </pc:spChg>
        <pc:spChg chg="mod">
          <ac:chgData name="Shana Hung" userId="S::w2hung@ucsd.edu::1530708d-472b-4392-bb26-3041519d1c7f" providerId="AD" clId="Web-{1D6E5DAD-42E6-4A41-8C1E-6BA738A9682C}" dt="2021-11-30T01:25:04.936" v="197" actId="1076"/>
          <ac:spMkLst>
            <pc:docMk/>
            <pc:sldMk cId="0" sldId="270"/>
            <ac:spMk id="359" creationId="{00000000-0000-0000-0000-000000000000}"/>
          </ac:spMkLst>
        </pc:spChg>
        <pc:picChg chg="mod">
          <ac:chgData name="Shana Hung" userId="S::w2hung@ucsd.edu::1530708d-472b-4392-bb26-3041519d1c7f" providerId="AD" clId="Web-{1D6E5DAD-42E6-4A41-8C1E-6BA738A9682C}" dt="2021-11-30T01:26:11.782" v="215" actId="1076"/>
          <ac:picMkLst>
            <pc:docMk/>
            <pc:sldMk cId="0" sldId="270"/>
            <ac:picMk id="352" creationId="{00000000-0000-0000-0000-000000000000}"/>
          </ac:picMkLst>
        </pc:picChg>
      </pc:sldChg>
      <pc:sldChg chg="ord">
        <pc:chgData name="Shana Hung" userId="S::w2hung@ucsd.edu::1530708d-472b-4392-bb26-3041519d1c7f" providerId="AD" clId="Web-{1D6E5DAD-42E6-4A41-8C1E-6BA738A9682C}" dt="2021-11-30T01:31:32.993" v="328"/>
        <pc:sldMkLst>
          <pc:docMk/>
          <pc:sldMk cId="586842441" sldId="273"/>
        </pc:sldMkLst>
      </pc:sldChg>
      <pc:sldChg chg="delSp modSp add replId delAnim">
        <pc:chgData name="Shana Hung" userId="S::w2hung@ucsd.edu::1530708d-472b-4392-bb26-3041519d1c7f" providerId="AD" clId="Web-{1D6E5DAD-42E6-4A41-8C1E-6BA738A9682C}" dt="2021-11-30T01:32:32.603" v="358" actId="20577"/>
        <pc:sldMkLst>
          <pc:docMk/>
          <pc:sldMk cId="2779000229" sldId="275"/>
        </pc:sldMkLst>
        <pc:spChg chg="del">
          <ac:chgData name="Shana Hung" userId="S::w2hung@ucsd.edu::1530708d-472b-4392-bb26-3041519d1c7f" providerId="AD" clId="Web-{1D6E5DAD-42E6-4A41-8C1E-6BA738A9682C}" dt="2021-11-30T01:31:41.040" v="332"/>
          <ac:spMkLst>
            <pc:docMk/>
            <pc:sldMk cId="2779000229" sldId="275"/>
            <ac:spMk id="13" creationId="{6126E9B9-9B5D-CD4D-8528-5E7E7949A8A3}"/>
          </ac:spMkLst>
        </pc:spChg>
        <pc:spChg chg="del">
          <ac:chgData name="Shana Hung" userId="S::w2hung@ucsd.edu::1530708d-472b-4392-bb26-3041519d1c7f" providerId="AD" clId="Web-{1D6E5DAD-42E6-4A41-8C1E-6BA738A9682C}" dt="2021-11-30T01:31:41.040" v="331"/>
          <ac:spMkLst>
            <pc:docMk/>
            <pc:sldMk cId="2779000229" sldId="275"/>
            <ac:spMk id="14" creationId="{67B2B115-A290-5C4C-942C-57CE16D03451}"/>
          </ac:spMkLst>
        </pc:spChg>
        <pc:spChg chg="mod">
          <ac:chgData name="Shana Hung" userId="S::w2hung@ucsd.edu::1530708d-472b-4392-bb26-3041519d1c7f" providerId="AD" clId="Web-{1D6E5DAD-42E6-4A41-8C1E-6BA738A9682C}" dt="2021-11-30T01:32:32.603" v="358" actId="20577"/>
          <ac:spMkLst>
            <pc:docMk/>
            <pc:sldMk cId="2779000229" sldId="275"/>
            <ac:spMk id="15" creationId="{DF39160D-1182-7548-BA53-B6D9DC5F2151}"/>
          </ac:spMkLst>
        </pc:spChg>
        <pc:spChg chg="del mod">
          <ac:chgData name="Shana Hung" userId="S::w2hung@ucsd.edu::1530708d-472b-4392-bb26-3041519d1c7f" providerId="AD" clId="Web-{1D6E5DAD-42E6-4A41-8C1E-6BA738A9682C}" dt="2021-11-30T01:31:57.743" v="336"/>
          <ac:spMkLst>
            <pc:docMk/>
            <pc:sldMk cId="2779000229" sldId="275"/>
            <ac:spMk id="17" creationId="{A3B2D782-68E7-8844-B552-7331C03A1FB8}"/>
          </ac:spMkLst>
        </pc:spChg>
        <pc:spChg chg="del">
          <ac:chgData name="Shana Hung" userId="S::w2hung@ucsd.edu::1530708d-472b-4392-bb26-3041519d1c7f" providerId="AD" clId="Web-{1D6E5DAD-42E6-4A41-8C1E-6BA738A9682C}" dt="2021-11-30T01:31:45.071" v="334"/>
          <ac:spMkLst>
            <pc:docMk/>
            <pc:sldMk cId="2779000229" sldId="275"/>
            <ac:spMk id="18" creationId="{6905B9FE-BBF2-9647-9F20-FD92472211D1}"/>
          </ac:spMkLst>
        </pc:spChg>
        <pc:picChg chg="del">
          <ac:chgData name="Shana Hung" userId="S::w2hung@ucsd.edu::1530708d-472b-4392-bb26-3041519d1c7f" providerId="AD" clId="Web-{1D6E5DAD-42E6-4A41-8C1E-6BA738A9682C}" dt="2021-11-30T01:31:36.415" v="329"/>
          <ac:picMkLst>
            <pc:docMk/>
            <pc:sldMk cId="2779000229" sldId="275"/>
            <ac:picMk id="5" creationId="{EA6A13EC-3224-6546-9E6E-58101767E8A3}"/>
          </ac:picMkLst>
        </pc:picChg>
        <pc:picChg chg="del">
          <ac:chgData name="Shana Hung" userId="S::w2hung@ucsd.edu::1530708d-472b-4392-bb26-3041519d1c7f" providerId="AD" clId="Web-{1D6E5DAD-42E6-4A41-8C1E-6BA738A9682C}" dt="2021-11-30T01:31:37.696" v="330"/>
          <ac:picMkLst>
            <pc:docMk/>
            <pc:sldMk cId="2779000229" sldId="275"/>
            <ac:picMk id="9" creationId="{6C4F3609-2C08-264F-8E25-3D5FD3F0CB24}"/>
          </ac:picMkLst>
        </pc:picChg>
        <pc:picChg chg="del">
          <ac:chgData name="Shana Hung" userId="S::w2hung@ucsd.edu::1530708d-472b-4392-bb26-3041519d1c7f" providerId="AD" clId="Web-{1D6E5DAD-42E6-4A41-8C1E-6BA738A9682C}" dt="2021-11-30T01:31:44.274" v="333"/>
          <ac:picMkLst>
            <pc:docMk/>
            <pc:sldMk cId="2779000229" sldId="275"/>
            <ac:picMk id="11" creationId="{A6F630C0-30A1-8445-9B4A-C6B023F9E66F}"/>
          </ac:picMkLst>
        </pc:picChg>
      </pc:sldChg>
    </pc:docChg>
  </pc:docChgLst>
  <pc:docChgLst>
    <pc:chgData name="Mrinal Agarwal" userId="219cf454-4030-48cc-83cd-0bd6fbd34bda" providerId="ADAL" clId="{A8E29531-9FEF-B04C-B390-C7523218C1DC}"/>
    <pc:docChg chg="undo custSel addSld modSld">
      <pc:chgData name="Mrinal Agarwal" userId="219cf454-4030-48cc-83cd-0bd6fbd34bda" providerId="ADAL" clId="{A8E29531-9FEF-B04C-B390-C7523218C1DC}" dt="2021-11-30T02:20:31.761" v="1170" actId="478"/>
      <pc:docMkLst>
        <pc:docMk/>
      </pc:docMkLst>
      <pc:sldChg chg="modSp mod">
        <pc:chgData name="Mrinal Agarwal" userId="219cf454-4030-48cc-83cd-0bd6fbd34bda" providerId="ADAL" clId="{A8E29531-9FEF-B04C-B390-C7523218C1DC}" dt="2021-11-30T00:26:46.565" v="1070" actId="207"/>
        <pc:sldMkLst>
          <pc:docMk/>
          <pc:sldMk cId="0" sldId="256"/>
        </pc:sldMkLst>
        <pc:spChg chg="mod">
          <ac:chgData name="Mrinal Agarwal" userId="219cf454-4030-48cc-83cd-0bd6fbd34bda" providerId="ADAL" clId="{A8E29531-9FEF-B04C-B390-C7523218C1DC}" dt="2021-11-30T00:25:44.786" v="1066" actId="20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6:22.977" v="1068" actId="20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6:46.565" v="1070" actId="207"/>
          <ac:spMkLst>
            <pc:docMk/>
            <pc:sldMk cId="0" sldId="256"/>
            <ac:spMk id="88" creationId="{00000000-0000-0000-0000-000000000000}"/>
          </ac:spMkLst>
        </pc:spChg>
      </pc:sldChg>
      <pc:sldChg chg="delSp modSp mod delAnim">
        <pc:chgData name="Mrinal Agarwal" userId="219cf454-4030-48cc-83cd-0bd6fbd34bda" providerId="ADAL" clId="{A8E29531-9FEF-B04C-B390-C7523218C1DC}" dt="2021-11-30T00:29:35.917" v="1093" actId="478"/>
        <pc:sldMkLst>
          <pc:docMk/>
          <pc:sldMk cId="0" sldId="257"/>
        </pc:sldMkLst>
        <pc:spChg chg="mod">
          <ac:chgData name="Mrinal Agarwal" userId="219cf454-4030-48cc-83cd-0bd6fbd34bda" providerId="ADAL" clId="{A8E29531-9FEF-B04C-B390-C7523218C1DC}" dt="2021-11-29T23:18:44.716" v="26" actId="14100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29T23:19:03.199" v="61" actId="20577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8:57.169" v="1085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9:26.225" v="1092" actId="1076"/>
          <ac:spMkLst>
            <pc:docMk/>
            <pc:sldMk cId="0" sldId="257"/>
            <ac:spMk id="149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30T00:28:58.751" v="1086" actId="478"/>
          <ac:spMkLst>
            <pc:docMk/>
            <pc:sldMk cId="0" sldId="257"/>
            <ac:spMk id="155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30T00:29:00.978" v="1087" actId="478"/>
          <ac:spMkLst>
            <pc:docMk/>
            <pc:sldMk cId="0" sldId="257"/>
            <ac:spMk id="156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30T00:29:10.747" v="1089" actId="478"/>
          <ac:spMkLst>
            <pc:docMk/>
            <pc:sldMk cId="0" sldId="257"/>
            <ac:spMk id="157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30T00:29:22.388" v="1091" actId="478"/>
          <ac:spMkLst>
            <pc:docMk/>
            <pc:sldMk cId="0" sldId="257"/>
            <ac:spMk id="158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30T00:29:35.917" v="1093" actId="478"/>
          <ac:spMkLst>
            <pc:docMk/>
            <pc:sldMk cId="0" sldId="257"/>
            <ac:spMk id="159" creationId="{00000000-0000-0000-0000-000000000000}"/>
          </ac:spMkLst>
        </pc:spChg>
        <pc:grpChg chg="mod">
          <ac:chgData name="Mrinal Agarwal" userId="219cf454-4030-48cc-83cd-0bd6fbd34bda" providerId="ADAL" clId="{A8E29531-9FEF-B04C-B390-C7523218C1DC}" dt="2021-11-30T00:29:08.538" v="1088" actId="1076"/>
          <ac:grpSpMkLst>
            <pc:docMk/>
            <pc:sldMk cId="0" sldId="257"/>
            <ac:grpSpMk id="141" creationId="{00000000-0000-0000-0000-000000000000}"/>
          </ac:grpSpMkLst>
        </pc:grpChg>
        <pc:grpChg chg="mod">
          <ac:chgData name="Mrinal Agarwal" userId="219cf454-4030-48cc-83cd-0bd6fbd34bda" providerId="ADAL" clId="{A8E29531-9FEF-B04C-B390-C7523218C1DC}" dt="2021-11-30T00:29:19.342" v="1090" actId="1076"/>
          <ac:grpSpMkLst>
            <pc:docMk/>
            <pc:sldMk cId="0" sldId="257"/>
            <ac:grpSpMk id="150" creationId="{00000000-0000-0000-0000-000000000000}"/>
          </ac:grpSpMkLst>
        </pc:grpChg>
      </pc:sldChg>
      <pc:sldChg chg="modSp">
        <pc:chgData name="Mrinal Agarwal" userId="219cf454-4030-48cc-83cd-0bd6fbd34bda" providerId="ADAL" clId="{A8E29531-9FEF-B04C-B390-C7523218C1DC}" dt="2021-11-30T00:29:50.973" v="1096" actId="113"/>
        <pc:sldMkLst>
          <pc:docMk/>
          <pc:sldMk cId="0" sldId="258"/>
        </pc:sldMkLst>
        <pc:spChg chg="mod">
          <ac:chgData name="Mrinal Agarwal" userId="219cf454-4030-48cc-83cd-0bd6fbd34bda" providerId="ADAL" clId="{A8E29531-9FEF-B04C-B390-C7523218C1DC}" dt="2021-11-30T00:29:50.973" v="1096" actId="113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9:48.853" v="1095" actId="113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Mrinal Agarwal" userId="219cf454-4030-48cc-83cd-0bd6fbd34bda" providerId="ADAL" clId="{A8E29531-9FEF-B04C-B390-C7523218C1DC}" dt="2021-11-30T00:29:46.919" v="1094" actId="113"/>
          <ac:spMkLst>
            <pc:docMk/>
            <pc:sldMk cId="0" sldId="258"/>
            <ac:spMk id="171" creationId="{00000000-0000-0000-0000-000000000000}"/>
          </ac:spMkLst>
        </pc:spChg>
      </pc:sldChg>
      <pc:sldChg chg="modAnim">
        <pc:chgData name="Mrinal Agarwal" userId="219cf454-4030-48cc-83cd-0bd6fbd34bda" providerId="ADAL" clId="{A8E29531-9FEF-B04C-B390-C7523218C1DC}" dt="2021-11-30T02:18:52.597" v="1154"/>
        <pc:sldMkLst>
          <pc:docMk/>
          <pc:sldMk cId="0" sldId="262"/>
        </pc:sldMkLst>
      </pc:sldChg>
      <pc:sldChg chg="addSp delSp modSp mod">
        <pc:chgData name="Mrinal Agarwal" userId="219cf454-4030-48cc-83cd-0bd6fbd34bda" providerId="ADAL" clId="{A8E29531-9FEF-B04C-B390-C7523218C1DC}" dt="2021-11-30T02:20:31.761" v="1170" actId="478"/>
        <pc:sldMkLst>
          <pc:docMk/>
          <pc:sldMk cId="0" sldId="263"/>
        </pc:sldMkLst>
        <pc:spChg chg="add del mod">
          <ac:chgData name="Mrinal Agarwal" userId="219cf454-4030-48cc-83cd-0bd6fbd34bda" providerId="ADAL" clId="{A8E29531-9FEF-B04C-B390-C7523218C1DC}" dt="2021-11-30T02:20:31.761" v="1170" actId="478"/>
          <ac:spMkLst>
            <pc:docMk/>
            <pc:sldMk cId="0" sldId="263"/>
            <ac:spMk id="2" creationId="{A540916C-2CB4-CF45-9CF9-DF5217DFFFB4}"/>
          </ac:spMkLst>
        </pc:spChg>
        <pc:spChg chg="mod">
          <ac:chgData name="Mrinal Agarwal" userId="219cf454-4030-48cc-83cd-0bd6fbd34bda" providerId="ADAL" clId="{A8E29531-9FEF-B04C-B390-C7523218C1DC}" dt="2021-11-29T23:19:45.413" v="67" actId="5793"/>
          <ac:spMkLst>
            <pc:docMk/>
            <pc:sldMk cId="0" sldId="263"/>
            <ac:spMk id="231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0:08.165" v="73" actId="5793"/>
        <pc:sldMkLst>
          <pc:docMk/>
          <pc:sldMk cId="0" sldId="264"/>
        </pc:sldMkLst>
        <pc:spChg chg="mod">
          <ac:chgData name="Mrinal Agarwal" userId="219cf454-4030-48cc-83cd-0bd6fbd34bda" providerId="ADAL" clId="{A8E29531-9FEF-B04C-B390-C7523218C1DC}" dt="2021-11-29T23:20:08.165" v="73" actId="5793"/>
          <ac:spMkLst>
            <pc:docMk/>
            <pc:sldMk cId="0" sldId="264"/>
            <ac:spMk id="250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1:29.521" v="79" actId="20577"/>
        <pc:sldMkLst>
          <pc:docMk/>
          <pc:sldMk cId="0" sldId="265"/>
        </pc:sldMkLst>
        <pc:spChg chg="mod">
          <ac:chgData name="Mrinal Agarwal" userId="219cf454-4030-48cc-83cd-0bd6fbd34bda" providerId="ADAL" clId="{A8E29531-9FEF-B04C-B390-C7523218C1DC}" dt="2021-11-29T23:21:29.521" v="79" actId="20577"/>
          <ac:spMkLst>
            <pc:docMk/>
            <pc:sldMk cId="0" sldId="265"/>
            <ac:spMk id="272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2:31.795" v="83" actId="5793"/>
        <pc:sldMkLst>
          <pc:docMk/>
          <pc:sldMk cId="0" sldId="266"/>
        </pc:sldMkLst>
        <pc:spChg chg="mod">
          <ac:chgData name="Mrinal Agarwal" userId="219cf454-4030-48cc-83cd-0bd6fbd34bda" providerId="ADAL" clId="{A8E29531-9FEF-B04C-B390-C7523218C1DC}" dt="2021-11-29T23:22:31.795" v="83" actId="5793"/>
          <ac:spMkLst>
            <pc:docMk/>
            <pc:sldMk cId="0" sldId="266"/>
            <ac:spMk id="290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2:51.950" v="91" actId="5793"/>
        <pc:sldMkLst>
          <pc:docMk/>
          <pc:sldMk cId="0" sldId="267"/>
        </pc:sldMkLst>
        <pc:spChg chg="mod">
          <ac:chgData name="Mrinal Agarwal" userId="219cf454-4030-48cc-83cd-0bd6fbd34bda" providerId="ADAL" clId="{A8E29531-9FEF-B04C-B390-C7523218C1DC}" dt="2021-11-29T23:22:51.950" v="91" actId="5793"/>
          <ac:spMkLst>
            <pc:docMk/>
            <pc:sldMk cId="0" sldId="267"/>
            <ac:spMk id="306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3:03.073" v="99" actId="5793"/>
        <pc:sldMkLst>
          <pc:docMk/>
          <pc:sldMk cId="0" sldId="268"/>
        </pc:sldMkLst>
        <pc:spChg chg="mod">
          <ac:chgData name="Mrinal Agarwal" userId="219cf454-4030-48cc-83cd-0bd6fbd34bda" providerId="ADAL" clId="{A8E29531-9FEF-B04C-B390-C7523218C1DC}" dt="2021-11-29T23:23:03.073" v="99" actId="5793"/>
          <ac:spMkLst>
            <pc:docMk/>
            <pc:sldMk cId="0" sldId="268"/>
            <ac:spMk id="318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29T23:23:32.292" v="101" actId="113"/>
        <pc:sldMkLst>
          <pc:docMk/>
          <pc:sldMk cId="0" sldId="269"/>
        </pc:sldMkLst>
        <pc:spChg chg="mod">
          <ac:chgData name="Mrinal Agarwal" userId="219cf454-4030-48cc-83cd-0bd6fbd34bda" providerId="ADAL" clId="{A8E29531-9FEF-B04C-B390-C7523218C1DC}" dt="2021-11-29T23:23:32.292" v="101" actId="113"/>
          <ac:spMkLst>
            <pc:docMk/>
            <pc:sldMk cId="0" sldId="269"/>
            <ac:spMk id="340" creationId="{00000000-0000-0000-0000-000000000000}"/>
          </ac:spMkLst>
        </pc:spChg>
      </pc:sldChg>
      <pc:sldChg chg="modSp mod">
        <pc:chgData name="Mrinal Agarwal" userId="219cf454-4030-48cc-83cd-0bd6fbd34bda" providerId="ADAL" clId="{A8E29531-9FEF-B04C-B390-C7523218C1DC}" dt="2021-11-30T02:15:06.689" v="1115" actId="1036"/>
        <pc:sldMkLst>
          <pc:docMk/>
          <pc:sldMk cId="0" sldId="270"/>
        </pc:sldMkLst>
        <pc:spChg chg="mod">
          <ac:chgData name="Mrinal Agarwal" userId="219cf454-4030-48cc-83cd-0bd6fbd34bda" providerId="ADAL" clId="{A8E29531-9FEF-B04C-B390-C7523218C1DC}" dt="2021-11-30T02:15:06.689" v="1115" actId="1036"/>
          <ac:spMkLst>
            <pc:docMk/>
            <pc:sldMk cId="0" sldId="270"/>
            <ac:spMk id="2" creationId="{F6E79AC6-7D16-4DAA-A0F1-07DAA40F86EE}"/>
          </ac:spMkLst>
        </pc:spChg>
      </pc:sldChg>
      <pc:sldChg chg="addSp delSp modSp mod delAnim modAnim modNotes">
        <pc:chgData name="Mrinal Agarwal" userId="219cf454-4030-48cc-83cd-0bd6fbd34bda" providerId="ADAL" clId="{A8E29531-9FEF-B04C-B390-C7523218C1DC}" dt="2021-11-30T00:27:55.990" v="1084" actId="207"/>
        <pc:sldMkLst>
          <pc:docMk/>
          <pc:sldMk cId="0" sldId="271"/>
        </pc:sldMkLst>
        <pc:spChg chg="add del mod">
          <ac:chgData name="Mrinal Agarwal" userId="219cf454-4030-48cc-83cd-0bd6fbd34bda" providerId="ADAL" clId="{A8E29531-9FEF-B04C-B390-C7523218C1DC}" dt="2021-11-29T23:27:22.718" v="134" actId="478"/>
          <ac:spMkLst>
            <pc:docMk/>
            <pc:sldMk cId="0" sldId="271"/>
            <ac:spMk id="2" creationId="{71290BDD-2AD2-7F4E-9A7E-63CDB75C0F08}"/>
          </ac:spMkLst>
        </pc:spChg>
        <pc:spChg chg="add mod">
          <ac:chgData name="Mrinal Agarwal" userId="219cf454-4030-48cc-83cd-0bd6fbd34bda" providerId="ADAL" clId="{A8E29531-9FEF-B04C-B390-C7523218C1DC}" dt="2021-11-29T23:52:58.123" v="524" actId="1035"/>
          <ac:spMkLst>
            <pc:docMk/>
            <pc:sldMk cId="0" sldId="271"/>
            <ac:spMk id="3" creationId="{4F823E6B-59D4-B140-AC44-B367066F58AC}"/>
          </ac:spMkLst>
        </pc:spChg>
        <pc:spChg chg="add mod">
          <ac:chgData name="Mrinal Agarwal" userId="219cf454-4030-48cc-83cd-0bd6fbd34bda" providerId="ADAL" clId="{A8E29531-9FEF-B04C-B390-C7523218C1DC}" dt="2021-11-29T23:54:20.253" v="545" actId="20577"/>
          <ac:spMkLst>
            <pc:docMk/>
            <pc:sldMk cId="0" sldId="271"/>
            <ac:spMk id="4" creationId="{44C3A5A7-FE5B-C343-88E1-5B3B34177BD4}"/>
          </ac:spMkLst>
        </pc:spChg>
        <pc:spChg chg="add del mod">
          <ac:chgData name="Mrinal Agarwal" userId="219cf454-4030-48cc-83cd-0bd6fbd34bda" providerId="ADAL" clId="{A8E29531-9FEF-B04C-B390-C7523218C1DC}" dt="2021-11-29T23:32:34.810" v="343"/>
          <ac:spMkLst>
            <pc:docMk/>
            <pc:sldMk cId="0" sldId="271"/>
            <ac:spMk id="5" creationId="{F77BD87D-4535-0240-B3DA-843A10834934}"/>
          </ac:spMkLst>
        </pc:spChg>
        <pc:spChg chg="add del mod">
          <ac:chgData name="Mrinal Agarwal" userId="219cf454-4030-48cc-83cd-0bd6fbd34bda" providerId="ADAL" clId="{A8E29531-9FEF-B04C-B390-C7523218C1DC}" dt="2021-11-29T23:47:13.800" v="468" actId="478"/>
          <ac:spMkLst>
            <pc:docMk/>
            <pc:sldMk cId="0" sldId="271"/>
            <ac:spMk id="6" creationId="{F890ABC4-7473-924F-A6DF-52F9459BCE95}"/>
          </ac:spMkLst>
        </pc:spChg>
        <pc:spChg chg="add del mod">
          <ac:chgData name="Mrinal Agarwal" userId="219cf454-4030-48cc-83cd-0bd6fbd34bda" providerId="ADAL" clId="{A8E29531-9FEF-B04C-B390-C7523218C1DC}" dt="2021-11-29T23:47:58.168" v="485" actId="478"/>
          <ac:spMkLst>
            <pc:docMk/>
            <pc:sldMk cId="0" sldId="271"/>
            <ac:spMk id="7" creationId="{684310DA-FF2C-1140-8488-3CF269E731A3}"/>
          </ac:spMkLst>
        </pc:spChg>
        <pc:spChg chg="add mod">
          <ac:chgData name="Mrinal Agarwal" userId="219cf454-4030-48cc-83cd-0bd6fbd34bda" providerId="ADAL" clId="{A8E29531-9FEF-B04C-B390-C7523218C1DC}" dt="2021-11-30T00:27:55.990" v="1084" actId="207"/>
          <ac:spMkLst>
            <pc:docMk/>
            <pc:sldMk cId="0" sldId="271"/>
            <ac:spMk id="8" creationId="{7576D2E9-706C-2147-A1DF-70519897B9A8}"/>
          </ac:spMkLst>
        </pc:spChg>
        <pc:spChg chg="add mod">
          <ac:chgData name="Mrinal Agarwal" userId="219cf454-4030-48cc-83cd-0bd6fbd34bda" providerId="ADAL" clId="{A8E29531-9FEF-B04C-B390-C7523218C1DC}" dt="2021-11-30T00:27:46.228" v="1082" actId="208"/>
          <ac:spMkLst>
            <pc:docMk/>
            <pc:sldMk cId="0" sldId="271"/>
            <ac:spMk id="13" creationId="{322B13E8-DDC1-204B-8DAD-EA5F1758735E}"/>
          </ac:spMkLst>
        </pc:spChg>
        <pc:spChg chg="del">
          <ac:chgData name="Mrinal Agarwal" userId="219cf454-4030-48cc-83cd-0bd6fbd34bda" providerId="ADAL" clId="{A8E29531-9FEF-B04C-B390-C7523218C1DC}" dt="2021-11-29T23:24:09.235" v="104" actId="478"/>
          <ac:spMkLst>
            <pc:docMk/>
            <pc:sldMk cId="0" sldId="271"/>
            <ac:spMk id="364" creationId="{00000000-0000-0000-0000-000000000000}"/>
          </ac:spMkLst>
        </pc:spChg>
        <pc:spChg chg="del">
          <ac:chgData name="Mrinal Agarwal" userId="219cf454-4030-48cc-83cd-0bd6fbd34bda" providerId="ADAL" clId="{A8E29531-9FEF-B04C-B390-C7523218C1DC}" dt="2021-11-29T23:24:07.166" v="103" actId="478"/>
          <ac:spMkLst>
            <pc:docMk/>
            <pc:sldMk cId="0" sldId="271"/>
            <ac:spMk id="365" creationId="{00000000-0000-0000-0000-000000000000}"/>
          </ac:spMkLst>
        </pc:spChg>
        <pc:picChg chg="add del mod">
          <ac:chgData name="Mrinal Agarwal" userId="219cf454-4030-48cc-83cd-0bd6fbd34bda" providerId="ADAL" clId="{A8E29531-9FEF-B04C-B390-C7523218C1DC}" dt="2021-11-29T23:52:45.362" v="499" actId="478"/>
          <ac:picMkLst>
            <pc:docMk/>
            <pc:sldMk cId="0" sldId="271"/>
            <ac:picMk id="10" creationId="{D1D138A0-16E7-6040-8CF6-E809556CA82D}"/>
          </ac:picMkLst>
        </pc:picChg>
        <pc:picChg chg="add del mod">
          <ac:chgData name="Mrinal Agarwal" userId="219cf454-4030-48cc-83cd-0bd6fbd34bda" providerId="ADAL" clId="{A8E29531-9FEF-B04C-B390-C7523218C1DC}" dt="2021-11-29T23:52:44.346" v="498" actId="478"/>
          <ac:picMkLst>
            <pc:docMk/>
            <pc:sldMk cId="0" sldId="271"/>
            <ac:picMk id="12" creationId="{27814711-42A3-BE47-BE8D-BF04C37D7C7C}"/>
          </ac:picMkLst>
        </pc:picChg>
        <pc:picChg chg="add del mod">
          <ac:chgData name="Mrinal Agarwal" userId="219cf454-4030-48cc-83cd-0bd6fbd34bda" providerId="ADAL" clId="{A8E29531-9FEF-B04C-B390-C7523218C1DC}" dt="2021-11-29T23:33:17.624" v="347" actId="478"/>
          <ac:picMkLst>
            <pc:docMk/>
            <pc:sldMk cId="0" sldId="271"/>
            <ac:picMk id="1026" creationId="{185CCAB8-F698-0749-95EC-18125BABAA5C}"/>
          </ac:picMkLst>
        </pc:picChg>
        <pc:picChg chg="add mod">
          <ac:chgData name="Mrinal Agarwal" userId="219cf454-4030-48cc-83cd-0bd6fbd34bda" providerId="ADAL" clId="{A8E29531-9FEF-B04C-B390-C7523218C1DC}" dt="2021-11-29T23:53:42.449" v="530" actId="1076"/>
          <ac:picMkLst>
            <pc:docMk/>
            <pc:sldMk cId="0" sldId="271"/>
            <ac:picMk id="1028" creationId="{F0816971-90A6-6C43-915D-4467E71B3830}"/>
          </ac:picMkLst>
        </pc:picChg>
        <pc:picChg chg="add del">
          <ac:chgData name="Mrinal Agarwal" userId="219cf454-4030-48cc-83cd-0bd6fbd34bda" providerId="ADAL" clId="{A8E29531-9FEF-B04C-B390-C7523218C1DC}" dt="2021-11-29T23:52:29.192" v="497" actId="478"/>
          <ac:picMkLst>
            <pc:docMk/>
            <pc:sldMk cId="0" sldId="271"/>
            <ac:picMk id="1030" creationId="{157BCF5B-A5EE-5549-A7EB-5FD3D5DFE103}"/>
          </ac:picMkLst>
        </pc:picChg>
        <pc:picChg chg="add mod">
          <ac:chgData name="Mrinal Agarwal" userId="219cf454-4030-48cc-83cd-0bd6fbd34bda" providerId="ADAL" clId="{A8E29531-9FEF-B04C-B390-C7523218C1DC}" dt="2021-11-29T23:53:37.469" v="529" actId="2085"/>
          <ac:picMkLst>
            <pc:docMk/>
            <pc:sldMk cId="0" sldId="271"/>
            <ac:picMk id="1032" creationId="{92FFCD63-0B3A-CC4D-9609-283FAC9F385E}"/>
          </ac:picMkLst>
        </pc:picChg>
      </pc:sldChg>
      <pc:sldChg chg="addSp delSp modSp add mod delAnim modAnim">
        <pc:chgData name="Mrinal Agarwal" userId="219cf454-4030-48cc-83cd-0bd6fbd34bda" providerId="ADAL" clId="{A8E29531-9FEF-B04C-B390-C7523218C1DC}" dt="2021-11-30T02:15:32.577" v="1131" actId="1076"/>
        <pc:sldMkLst>
          <pc:docMk/>
          <pc:sldMk cId="131727250" sldId="272"/>
        </pc:sldMkLst>
        <pc:spChg chg="del">
          <ac:chgData name="Mrinal Agarwal" userId="219cf454-4030-48cc-83cd-0bd6fbd34bda" providerId="ADAL" clId="{A8E29531-9FEF-B04C-B390-C7523218C1DC}" dt="2021-11-29T23:37:00.498" v="427" actId="478"/>
          <ac:spMkLst>
            <pc:docMk/>
            <pc:sldMk cId="131727250" sldId="272"/>
            <ac:spMk id="3" creationId="{4F823E6B-59D4-B140-AC44-B367066F58AC}"/>
          </ac:spMkLst>
        </pc:spChg>
        <pc:spChg chg="del">
          <ac:chgData name="Mrinal Agarwal" userId="219cf454-4030-48cc-83cd-0bd6fbd34bda" providerId="ADAL" clId="{A8E29531-9FEF-B04C-B390-C7523218C1DC}" dt="2021-11-29T23:36:59.264" v="426" actId="478"/>
          <ac:spMkLst>
            <pc:docMk/>
            <pc:sldMk cId="131727250" sldId="272"/>
            <ac:spMk id="6" creationId="{F890ABC4-7473-924F-A6DF-52F9459BCE95}"/>
          </ac:spMkLst>
        </pc:spChg>
        <pc:spChg chg="del mod">
          <ac:chgData name="Mrinal Agarwal" userId="219cf454-4030-48cc-83cd-0bd6fbd34bda" providerId="ADAL" clId="{A8E29531-9FEF-B04C-B390-C7523218C1DC}" dt="2021-11-29T23:37:03.926" v="429" actId="478"/>
          <ac:spMkLst>
            <pc:docMk/>
            <pc:sldMk cId="131727250" sldId="272"/>
            <ac:spMk id="7" creationId="{684310DA-FF2C-1140-8488-3CF269E731A3}"/>
          </ac:spMkLst>
        </pc:spChg>
        <pc:spChg chg="add del mod">
          <ac:chgData name="Mrinal Agarwal" userId="219cf454-4030-48cc-83cd-0bd6fbd34bda" providerId="ADAL" clId="{A8E29531-9FEF-B04C-B390-C7523218C1DC}" dt="2021-11-30T00:01:50.122" v="643"/>
          <ac:spMkLst>
            <pc:docMk/>
            <pc:sldMk cId="131727250" sldId="272"/>
            <ac:spMk id="12" creationId="{6DD9F39D-F97B-1441-B584-916B088880E0}"/>
          </ac:spMkLst>
        </pc:spChg>
        <pc:spChg chg="add mod">
          <ac:chgData name="Mrinal Agarwal" userId="219cf454-4030-48cc-83cd-0bd6fbd34bda" providerId="ADAL" clId="{A8E29531-9FEF-B04C-B390-C7523218C1DC}" dt="2021-11-29T23:58:22.644" v="591" actId="1036"/>
          <ac:spMkLst>
            <pc:docMk/>
            <pc:sldMk cId="131727250" sldId="272"/>
            <ac:spMk id="13" creationId="{6126E9B9-9B5D-CD4D-8528-5E7E7949A8A3}"/>
          </ac:spMkLst>
        </pc:spChg>
        <pc:spChg chg="add mod">
          <ac:chgData name="Mrinal Agarwal" userId="219cf454-4030-48cc-83cd-0bd6fbd34bda" providerId="ADAL" clId="{A8E29531-9FEF-B04C-B390-C7523218C1DC}" dt="2021-11-29T23:58:17.015" v="576" actId="688"/>
          <ac:spMkLst>
            <pc:docMk/>
            <pc:sldMk cId="131727250" sldId="272"/>
            <ac:spMk id="14" creationId="{67B2B115-A290-5C4C-942C-57CE16D03451}"/>
          </ac:spMkLst>
        </pc:spChg>
        <pc:spChg chg="add mod">
          <ac:chgData name="Mrinal Agarwal" userId="219cf454-4030-48cc-83cd-0bd6fbd34bda" providerId="ADAL" clId="{A8E29531-9FEF-B04C-B390-C7523218C1DC}" dt="2021-11-30T02:15:32.577" v="1131" actId="1076"/>
          <ac:spMkLst>
            <pc:docMk/>
            <pc:sldMk cId="131727250" sldId="272"/>
            <ac:spMk id="15" creationId="{DF39160D-1182-7548-BA53-B6D9DC5F2151}"/>
          </ac:spMkLst>
        </pc:spChg>
        <pc:spChg chg="add mod">
          <ac:chgData name="Mrinal Agarwal" userId="219cf454-4030-48cc-83cd-0bd6fbd34bda" providerId="ADAL" clId="{A8E29531-9FEF-B04C-B390-C7523218C1DC}" dt="2021-11-30T01:03:11.193" v="1100" actId="2711"/>
          <ac:spMkLst>
            <pc:docMk/>
            <pc:sldMk cId="131727250" sldId="272"/>
            <ac:spMk id="17" creationId="{A3B2D782-68E7-8844-B552-7331C03A1FB8}"/>
          </ac:spMkLst>
        </pc:spChg>
        <pc:spChg chg="add mod">
          <ac:chgData name="Mrinal Agarwal" userId="219cf454-4030-48cc-83cd-0bd6fbd34bda" providerId="ADAL" clId="{A8E29531-9FEF-B04C-B390-C7523218C1DC}" dt="2021-11-30T01:03:16.030" v="1101" actId="2711"/>
          <ac:spMkLst>
            <pc:docMk/>
            <pc:sldMk cId="131727250" sldId="272"/>
            <ac:spMk id="18" creationId="{6905B9FE-BBF2-9647-9F20-FD92472211D1}"/>
          </ac:spMkLst>
        </pc:spChg>
        <pc:picChg chg="add mod">
          <ac:chgData name="Mrinal Agarwal" userId="219cf454-4030-48cc-83cd-0bd6fbd34bda" providerId="ADAL" clId="{A8E29531-9FEF-B04C-B390-C7523218C1DC}" dt="2021-11-29T23:54:36.569" v="546" actId="1076"/>
          <ac:picMkLst>
            <pc:docMk/>
            <pc:sldMk cId="131727250" sldId="272"/>
            <ac:picMk id="5" creationId="{EA6A13EC-3224-6546-9E6E-58101767E8A3}"/>
          </ac:picMkLst>
        </pc:picChg>
        <pc:picChg chg="add mod">
          <ac:chgData name="Mrinal Agarwal" userId="219cf454-4030-48cc-83cd-0bd6fbd34bda" providerId="ADAL" clId="{A8E29531-9FEF-B04C-B390-C7523218C1DC}" dt="2021-11-30T00:00:28.629" v="608" actId="1076"/>
          <ac:picMkLst>
            <pc:docMk/>
            <pc:sldMk cId="131727250" sldId="272"/>
            <ac:picMk id="9" creationId="{6C4F3609-2C08-264F-8E25-3D5FD3F0CB24}"/>
          </ac:picMkLst>
        </pc:picChg>
        <pc:picChg chg="add mod">
          <ac:chgData name="Mrinal Agarwal" userId="219cf454-4030-48cc-83cd-0bd6fbd34bda" providerId="ADAL" clId="{A8E29531-9FEF-B04C-B390-C7523218C1DC}" dt="2021-11-30T00:00:23.920" v="606" actId="1076"/>
          <ac:picMkLst>
            <pc:docMk/>
            <pc:sldMk cId="131727250" sldId="272"/>
            <ac:picMk id="11" creationId="{A6F630C0-30A1-8445-9B4A-C6B023F9E66F}"/>
          </ac:picMkLst>
        </pc:picChg>
        <pc:picChg chg="del">
          <ac:chgData name="Mrinal Agarwal" userId="219cf454-4030-48cc-83cd-0bd6fbd34bda" providerId="ADAL" clId="{A8E29531-9FEF-B04C-B390-C7523218C1DC}" dt="2021-11-29T23:37:05.118" v="430" actId="478"/>
          <ac:picMkLst>
            <pc:docMk/>
            <pc:sldMk cId="131727250" sldId="272"/>
            <ac:picMk id="1028" creationId="{F0816971-90A6-6C43-915D-4467E71B3830}"/>
          </ac:picMkLst>
        </pc:picChg>
      </pc:sldChg>
      <pc:sldChg chg="addSp delSp modSp add mod delAnim modAnim">
        <pc:chgData name="Mrinal Agarwal" userId="219cf454-4030-48cc-83cd-0bd6fbd34bda" providerId="ADAL" clId="{A8E29531-9FEF-B04C-B390-C7523218C1DC}" dt="2021-11-30T01:22:22.446" v="1110" actId="1035"/>
        <pc:sldMkLst>
          <pc:docMk/>
          <pc:sldMk cId="586842441" sldId="273"/>
        </pc:sldMkLst>
        <pc:spChg chg="add mod">
          <ac:chgData name="Mrinal Agarwal" userId="219cf454-4030-48cc-83cd-0bd6fbd34bda" providerId="ADAL" clId="{A8E29531-9FEF-B04C-B390-C7523218C1DC}" dt="2021-11-30T01:02:54.638" v="1098" actId="2711"/>
          <ac:spMkLst>
            <pc:docMk/>
            <pc:sldMk cId="586842441" sldId="273"/>
            <ac:spMk id="2" creationId="{3CF53627-1F3C-B445-9C46-C0808D26BE45}"/>
          </ac:spMkLst>
        </pc:spChg>
        <pc:spChg chg="add mod">
          <ac:chgData name="Mrinal Agarwal" userId="219cf454-4030-48cc-83cd-0bd6fbd34bda" providerId="ADAL" clId="{A8E29531-9FEF-B04C-B390-C7523218C1DC}" dt="2021-11-30T00:27:08.001" v="1077" actId="113"/>
          <ac:spMkLst>
            <pc:docMk/>
            <pc:sldMk cId="586842441" sldId="273"/>
            <ac:spMk id="3" creationId="{43FC4603-9322-2D45-8E73-0A9A238300D6}"/>
          </ac:spMkLst>
        </pc:spChg>
        <pc:spChg chg="mod">
          <ac:chgData name="Mrinal Agarwal" userId="219cf454-4030-48cc-83cd-0bd6fbd34bda" providerId="ADAL" clId="{A8E29531-9FEF-B04C-B390-C7523218C1DC}" dt="2021-11-30T01:02:39.972" v="1097" actId="1076"/>
          <ac:spMkLst>
            <pc:docMk/>
            <pc:sldMk cId="586842441" sldId="273"/>
            <ac:spMk id="4" creationId="{44C3A5A7-FE5B-C343-88E1-5B3B34177BD4}"/>
          </ac:spMkLst>
        </pc:spChg>
        <pc:spChg chg="add mod">
          <ac:chgData name="Mrinal Agarwal" userId="219cf454-4030-48cc-83cd-0bd6fbd34bda" providerId="ADAL" clId="{A8E29531-9FEF-B04C-B390-C7523218C1DC}" dt="2021-11-30T01:22:22.446" v="1110" actId="1035"/>
          <ac:spMkLst>
            <pc:docMk/>
            <pc:sldMk cId="586842441" sldId="273"/>
            <ac:spMk id="6" creationId="{B36358EE-9383-2E4E-ABD8-D0C643EB215B}"/>
          </ac:spMkLst>
        </pc:spChg>
        <pc:spChg chg="add mod">
          <ac:chgData name="Mrinal Agarwal" userId="219cf454-4030-48cc-83cd-0bd6fbd34bda" providerId="ADAL" clId="{A8E29531-9FEF-B04C-B390-C7523218C1DC}" dt="2021-11-30T00:27:03.966" v="1075" actId="5793"/>
          <ac:spMkLst>
            <pc:docMk/>
            <pc:sldMk cId="586842441" sldId="273"/>
            <ac:spMk id="10" creationId="{D7E52F06-9696-AC49-BECE-670E1A7F6B93}"/>
          </ac:spMkLst>
        </pc:spChg>
        <pc:picChg chg="del">
          <ac:chgData name="Mrinal Agarwal" userId="219cf454-4030-48cc-83cd-0bd6fbd34bda" providerId="ADAL" clId="{A8E29531-9FEF-B04C-B390-C7523218C1DC}" dt="2021-11-29T23:55:26.172" v="565" actId="478"/>
          <ac:picMkLst>
            <pc:docMk/>
            <pc:sldMk cId="586842441" sldId="273"/>
            <ac:picMk id="5" creationId="{EA6A13EC-3224-6546-9E6E-58101767E8A3}"/>
          </ac:picMkLst>
        </pc:picChg>
        <pc:picChg chg="del">
          <ac:chgData name="Mrinal Agarwal" userId="219cf454-4030-48cc-83cd-0bd6fbd34bda" providerId="ADAL" clId="{A8E29531-9FEF-B04C-B390-C7523218C1DC}" dt="2021-11-29T23:55:27.071" v="566" actId="478"/>
          <ac:picMkLst>
            <pc:docMk/>
            <pc:sldMk cId="586842441" sldId="273"/>
            <ac:picMk id="9" creationId="{6C4F3609-2C08-264F-8E25-3D5FD3F0CB24}"/>
          </ac:picMkLst>
        </pc:picChg>
        <pc:picChg chg="del">
          <ac:chgData name="Mrinal Agarwal" userId="219cf454-4030-48cc-83cd-0bd6fbd34bda" providerId="ADAL" clId="{A8E29531-9FEF-B04C-B390-C7523218C1DC}" dt="2021-11-29T23:55:28.063" v="567" actId="478"/>
          <ac:picMkLst>
            <pc:docMk/>
            <pc:sldMk cId="586842441" sldId="273"/>
            <ac:picMk id="11" creationId="{A6F630C0-30A1-8445-9B4A-C6B023F9E66F}"/>
          </ac:picMkLst>
        </pc:picChg>
      </pc:sldChg>
      <pc:sldChg chg="addSp delSp modSp add mod">
        <pc:chgData name="Mrinal Agarwal" userId="219cf454-4030-48cc-83cd-0bd6fbd34bda" providerId="ADAL" clId="{A8E29531-9FEF-B04C-B390-C7523218C1DC}" dt="2021-11-30T00:12:27.331" v="962" actId="14100"/>
        <pc:sldMkLst>
          <pc:docMk/>
          <pc:sldMk cId="1141882713" sldId="274"/>
        </pc:sldMkLst>
        <pc:spChg chg="del">
          <ac:chgData name="Mrinal Agarwal" userId="219cf454-4030-48cc-83cd-0bd6fbd34bda" providerId="ADAL" clId="{A8E29531-9FEF-B04C-B390-C7523218C1DC}" dt="2021-11-30T00:12:00.162" v="928" actId="478"/>
          <ac:spMkLst>
            <pc:docMk/>
            <pc:sldMk cId="1141882713" sldId="274"/>
            <ac:spMk id="2" creationId="{3CF53627-1F3C-B445-9C46-C0808D26BE45}"/>
          </ac:spMkLst>
        </pc:spChg>
        <pc:spChg chg="del">
          <ac:chgData name="Mrinal Agarwal" userId="219cf454-4030-48cc-83cd-0bd6fbd34bda" providerId="ADAL" clId="{A8E29531-9FEF-B04C-B390-C7523218C1DC}" dt="2021-11-30T00:12:00.162" v="928" actId="478"/>
          <ac:spMkLst>
            <pc:docMk/>
            <pc:sldMk cId="1141882713" sldId="274"/>
            <ac:spMk id="3" creationId="{43FC4603-9322-2D45-8E73-0A9A238300D6}"/>
          </ac:spMkLst>
        </pc:spChg>
        <pc:spChg chg="del mod">
          <ac:chgData name="Mrinal Agarwal" userId="219cf454-4030-48cc-83cd-0bd6fbd34bda" providerId="ADAL" clId="{A8E29531-9FEF-B04C-B390-C7523218C1DC}" dt="2021-11-30T00:12:09.662" v="932" actId="478"/>
          <ac:spMkLst>
            <pc:docMk/>
            <pc:sldMk cId="1141882713" sldId="274"/>
            <ac:spMk id="4" creationId="{44C3A5A7-FE5B-C343-88E1-5B3B34177BD4}"/>
          </ac:spMkLst>
        </pc:spChg>
        <pc:spChg chg="add mod">
          <ac:chgData name="Mrinal Agarwal" userId="219cf454-4030-48cc-83cd-0bd6fbd34bda" providerId="ADAL" clId="{A8E29531-9FEF-B04C-B390-C7523218C1DC}" dt="2021-11-30T00:12:27.331" v="962" actId="14100"/>
          <ac:spMkLst>
            <pc:docMk/>
            <pc:sldMk cId="1141882713" sldId="274"/>
            <ac:spMk id="5" creationId="{F4981085-32BD-AA4F-AE2E-73B8CF45BBD5}"/>
          </ac:spMkLst>
        </pc:spChg>
        <pc:spChg chg="del">
          <ac:chgData name="Mrinal Agarwal" userId="219cf454-4030-48cc-83cd-0bd6fbd34bda" providerId="ADAL" clId="{A8E29531-9FEF-B04C-B390-C7523218C1DC}" dt="2021-11-30T00:12:00.162" v="928" actId="478"/>
          <ac:spMkLst>
            <pc:docMk/>
            <pc:sldMk cId="1141882713" sldId="274"/>
            <ac:spMk id="6" creationId="{B36358EE-9383-2E4E-ABD8-D0C643EB215B}"/>
          </ac:spMkLst>
        </pc:spChg>
      </pc:sldChg>
    </pc:docChg>
  </pc:docChgLst>
  <pc:docChgLst>
    <pc:chgData name="Lauren Hu" userId="dd6ec332-ea1a-4d5d-828a-855d62094932" providerId="ADAL" clId="{80936036-1BC2-7545-AE6F-7E0483C438B5}"/>
    <pc:docChg chg="modSld">
      <pc:chgData name="Lauren Hu" userId="dd6ec332-ea1a-4d5d-828a-855d62094932" providerId="ADAL" clId="{80936036-1BC2-7545-AE6F-7E0483C438B5}" dt="2021-11-30T02:21:25.418" v="31" actId="20577"/>
      <pc:docMkLst>
        <pc:docMk/>
      </pc:docMkLst>
      <pc:sldChg chg="modAnim">
        <pc:chgData name="Lauren Hu" userId="dd6ec332-ea1a-4d5d-828a-855d62094932" providerId="ADAL" clId="{80936036-1BC2-7545-AE6F-7E0483C438B5}" dt="2021-11-30T02:14:25.268" v="4"/>
        <pc:sldMkLst>
          <pc:docMk/>
          <pc:sldMk cId="0" sldId="262"/>
        </pc:sldMkLst>
      </pc:sldChg>
      <pc:sldChg chg="modSp mod">
        <pc:chgData name="Lauren Hu" userId="dd6ec332-ea1a-4d5d-828a-855d62094932" providerId="ADAL" clId="{80936036-1BC2-7545-AE6F-7E0483C438B5}" dt="2021-11-30T02:21:03.903" v="14" actId="20577"/>
        <pc:sldMkLst>
          <pc:docMk/>
          <pc:sldMk cId="0" sldId="267"/>
        </pc:sldMkLst>
        <pc:spChg chg="mod">
          <ac:chgData name="Lauren Hu" userId="dd6ec332-ea1a-4d5d-828a-855d62094932" providerId="ADAL" clId="{80936036-1BC2-7545-AE6F-7E0483C438B5}" dt="2021-11-30T02:21:03.903" v="14" actId="20577"/>
          <ac:spMkLst>
            <pc:docMk/>
            <pc:sldMk cId="0" sldId="267"/>
            <ac:spMk id="310" creationId="{00000000-0000-0000-0000-000000000000}"/>
          </ac:spMkLst>
        </pc:spChg>
      </pc:sldChg>
      <pc:sldChg chg="modSp mod">
        <pc:chgData name="Lauren Hu" userId="dd6ec332-ea1a-4d5d-828a-855d62094932" providerId="ADAL" clId="{80936036-1BC2-7545-AE6F-7E0483C438B5}" dt="2021-11-30T02:21:25.418" v="31" actId="20577"/>
        <pc:sldMkLst>
          <pc:docMk/>
          <pc:sldMk cId="0" sldId="268"/>
        </pc:sldMkLst>
        <pc:spChg chg="mod">
          <ac:chgData name="Lauren Hu" userId="dd6ec332-ea1a-4d5d-828a-855d62094932" providerId="ADAL" clId="{80936036-1BC2-7545-AE6F-7E0483C438B5}" dt="2021-11-30T02:21:25.418" v="31" actId="20577"/>
          <ac:spMkLst>
            <pc:docMk/>
            <pc:sldMk cId="0" sldId="268"/>
            <ac:spMk id="318" creationId="{00000000-0000-0000-0000-000000000000}"/>
          </ac:spMkLst>
        </pc:spChg>
        <pc:spChg chg="mod">
          <ac:chgData name="Lauren Hu" userId="dd6ec332-ea1a-4d5d-828a-855d62094932" providerId="ADAL" clId="{80936036-1BC2-7545-AE6F-7E0483C438B5}" dt="2021-11-30T02:21:12.347" v="24" actId="20577"/>
          <ac:spMkLst>
            <pc:docMk/>
            <pc:sldMk cId="0" sldId="268"/>
            <ac:spMk id="322" creationId="{00000000-0000-0000-0000-000000000000}"/>
          </ac:spMkLst>
        </pc:spChg>
      </pc:sldChg>
    </pc:docChg>
  </pc:docChgLst>
  <pc:docChgLst>
    <pc:chgData name="Shana Hung" userId="S::w2hung@ucsd.edu::1530708d-472b-4392-bb26-3041519d1c7f" providerId="AD" clId="Web-{81291635-823A-4081-914A-844DDBBB4249}"/>
    <pc:docChg chg="modSld">
      <pc:chgData name="Shana Hung" userId="S::w2hung@ucsd.edu::1530708d-472b-4392-bb26-3041519d1c7f" providerId="AD" clId="Web-{81291635-823A-4081-914A-844DDBBB4249}" dt="2021-11-30T01:53:30.864" v="40" actId="1076"/>
      <pc:docMkLst>
        <pc:docMk/>
      </pc:docMkLst>
      <pc:sldChg chg="modSp modNotes">
        <pc:chgData name="Shana Hung" userId="S::w2hung@ucsd.edu::1530708d-472b-4392-bb26-3041519d1c7f" providerId="AD" clId="Web-{81291635-823A-4081-914A-844DDBBB4249}" dt="2021-11-30T01:53:30.864" v="40" actId="1076"/>
        <pc:sldMkLst>
          <pc:docMk/>
          <pc:sldMk cId="0" sldId="270"/>
        </pc:sldMkLst>
        <pc:spChg chg="mod">
          <ac:chgData name="Shana Hung" userId="S::w2hung@ucsd.edu::1530708d-472b-4392-bb26-3041519d1c7f" providerId="AD" clId="Web-{81291635-823A-4081-914A-844DDBBB4249}" dt="2021-11-30T01:53:30.864" v="40" actId="1076"/>
          <ac:spMkLst>
            <pc:docMk/>
            <pc:sldMk cId="0" sldId="270"/>
            <ac:spMk id="349" creationId="{00000000-0000-0000-0000-000000000000}"/>
          </ac:spMkLst>
        </pc:spChg>
      </pc:sldChg>
    </pc:docChg>
  </pc:docChgLst>
  <pc:docChgLst>
    <pc:chgData name="Lauren Hu" userId="S::luh002@ucsd.edu::dd6ec332-ea1a-4d5d-828a-855d62094932" providerId="AD" clId="Web-{ADC9D643-064B-4CD0-B3F2-50D1AFB61E4E}"/>
    <pc:docChg chg="modSld">
      <pc:chgData name="Lauren Hu" userId="S::luh002@ucsd.edu::dd6ec332-ea1a-4d5d-828a-855d62094932" providerId="AD" clId="Web-{ADC9D643-064B-4CD0-B3F2-50D1AFB61E4E}" dt="2021-11-30T02:09:00.006" v="69" actId="20577"/>
      <pc:docMkLst>
        <pc:docMk/>
      </pc:docMkLst>
      <pc:sldChg chg="modSp">
        <pc:chgData name="Lauren Hu" userId="S::luh002@ucsd.edu::dd6ec332-ea1a-4d5d-828a-855d62094932" providerId="AD" clId="Web-{ADC9D643-064B-4CD0-B3F2-50D1AFB61E4E}" dt="2021-11-30T02:04:54.180" v="0"/>
        <pc:sldMkLst>
          <pc:docMk/>
          <pc:sldMk cId="0" sldId="262"/>
        </pc:sldMkLst>
        <pc:spChg chg="mod">
          <ac:chgData name="Lauren Hu" userId="S::luh002@ucsd.edu::dd6ec332-ea1a-4d5d-828a-855d62094932" providerId="AD" clId="Web-{ADC9D643-064B-4CD0-B3F2-50D1AFB61E4E}" dt="2021-11-30T02:04:54.180" v="0"/>
          <ac:spMkLst>
            <pc:docMk/>
            <pc:sldMk cId="0" sldId="262"/>
            <ac:spMk id="197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5:21.869" v="6" actId="1076"/>
        <pc:sldMkLst>
          <pc:docMk/>
          <pc:sldMk cId="0" sldId="263"/>
        </pc:sldMkLst>
        <pc:spChg chg="mod">
          <ac:chgData name="Lauren Hu" userId="S::luh002@ucsd.edu::dd6ec332-ea1a-4d5d-828a-855d62094932" providerId="AD" clId="Web-{ADC9D643-064B-4CD0-B3F2-50D1AFB61E4E}" dt="2021-11-30T02:05:17.650" v="5" actId="1076"/>
          <ac:spMkLst>
            <pc:docMk/>
            <pc:sldMk cId="0" sldId="263"/>
            <ac:spMk id="231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5:21.869" v="6" actId="1076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5:10.790" v="4"/>
          <ac:spMkLst>
            <pc:docMk/>
            <pc:sldMk cId="0" sldId="263"/>
            <ac:spMk id="233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6:21.826" v="18" actId="1076"/>
        <pc:sldMkLst>
          <pc:docMk/>
          <pc:sldMk cId="0" sldId="264"/>
        </pc:sldMkLst>
        <pc:spChg chg="mod">
          <ac:chgData name="Lauren Hu" userId="S::luh002@ucsd.edu::dd6ec332-ea1a-4d5d-828a-855d62094932" providerId="AD" clId="Web-{ADC9D643-064B-4CD0-B3F2-50D1AFB61E4E}" dt="2021-11-30T02:06:18.013" v="17" actId="20577"/>
          <ac:spMkLst>
            <pc:docMk/>
            <pc:sldMk cId="0" sldId="264"/>
            <ac:spMk id="250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6:21.826" v="18" actId="1076"/>
          <ac:spMkLst>
            <pc:docMk/>
            <pc:sldMk cId="0" sldId="264"/>
            <ac:spMk id="251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6:04.575" v="12"/>
          <ac:spMkLst>
            <pc:docMk/>
            <pc:sldMk cId="0" sldId="264"/>
            <ac:spMk id="252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6:59.890" v="31" actId="1076"/>
        <pc:sldMkLst>
          <pc:docMk/>
          <pc:sldMk cId="0" sldId="265"/>
        </pc:sldMkLst>
        <pc:spChg chg="mod">
          <ac:chgData name="Lauren Hu" userId="S::luh002@ucsd.edu::dd6ec332-ea1a-4d5d-828a-855d62094932" providerId="AD" clId="Web-{ADC9D643-064B-4CD0-B3F2-50D1AFB61E4E}" dt="2021-11-30T02:06:53.577" v="30" actId="20577"/>
          <ac:spMkLst>
            <pc:docMk/>
            <pc:sldMk cId="0" sldId="265"/>
            <ac:spMk id="272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6:59.890" v="31" actId="1076"/>
          <ac:spMkLst>
            <pc:docMk/>
            <pc:sldMk cId="0" sldId="265"/>
            <ac:spMk id="273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6:30.795" v="24"/>
          <ac:spMkLst>
            <pc:docMk/>
            <pc:sldMk cId="0" sldId="265"/>
            <ac:spMk id="274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7:33.580" v="41" actId="1076"/>
        <pc:sldMkLst>
          <pc:docMk/>
          <pc:sldMk cId="0" sldId="266"/>
        </pc:sldMkLst>
        <pc:spChg chg="mod">
          <ac:chgData name="Lauren Hu" userId="S::luh002@ucsd.edu::dd6ec332-ea1a-4d5d-828a-855d62094932" providerId="AD" clId="Web-{ADC9D643-064B-4CD0-B3F2-50D1AFB61E4E}" dt="2021-11-30T02:07:33.580" v="41" actId="1076"/>
          <ac:spMkLst>
            <pc:docMk/>
            <pc:sldMk cId="0" sldId="266"/>
            <ac:spMk id="290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7:10.016" v="35"/>
          <ac:spMkLst>
            <pc:docMk/>
            <pc:sldMk cId="0" sldId="266"/>
            <ac:spMk id="291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7:10.438" v="36" actId="1076"/>
          <ac:spMkLst>
            <pc:docMk/>
            <pc:sldMk cId="0" sldId="266"/>
            <ac:spMk id="292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8:04.159" v="55" actId="1076"/>
        <pc:sldMkLst>
          <pc:docMk/>
          <pc:sldMk cId="0" sldId="267"/>
        </pc:sldMkLst>
        <pc:spChg chg="mod">
          <ac:chgData name="Lauren Hu" userId="S::luh002@ucsd.edu::dd6ec332-ea1a-4d5d-828a-855d62094932" providerId="AD" clId="Web-{ADC9D643-064B-4CD0-B3F2-50D1AFB61E4E}" dt="2021-11-30T02:08:01.097" v="54" actId="1076"/>
          <ac:spMkLst>
            <pc:docMk/>
            <pc:sldMk cId="0" sldId="267"/>
            <ac:spMk id="306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8:04.159" v="55" actId="1076"/>
          <ac:spMkLst>
            <pc:docMk/>
            <pc:sldMk cId="0" sldId="267"/>
            <ac:spMk id="307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7:40.783" v="47"/>
          <ac:spMkLst>
            <pc:docMk/>
            <pc:sldMk cId="0" sldId="267"/>
            <ac:spMk id="308" creationId="{00000000-0000-0000-0000-000000000000}"/>
          </ac:spMkLst>
        </pc:spChg>
      </pc:sldChg>
      <pc:sldChg chg="delSp modSp">
        <pc:chgData name="Lauren Hu" userId="S::luh002@ucsd.edu::dd6ec332-ea1a-4d5d-828a-855d62094932" providerId="AD" clId="Web-{ADC9D643-064B-4CD0-B3F2-50D1AFB61E4E}" dt="2021-11-30T02:09:00.006" v="69" actId="20577"/>
        <pc:sldMkLst>
          <pc:docMk/>
          <pc:sldMk cId="0" sldId="268"/>
        </pc:sldMkLst>
        <pc:spChg chg="mod">
          <ac:chgData name="Lauren Hu" userId="S::luh002@ucsd.edu::dd6ec332-ea1a-4d5d-828a-855d62094932" providerId="AD" clId="Web-{ADC9D643-064B-4CD0-B3F2-50D1AFB61E4E}" dt="2021-11-30T02:09:00.006" v="69" actId="20577"/>
          <ac:spMkLst>
            <pc:docMk/>
            <pc:sldMk cId="0" sldId="268"/>
            <ac:spMk id="318" creationId="{00000000-0000-0000-0000-000000000000}"/>
          </ac:spMkLst>
        </pc:spChg>
        <pc:spChg chg="del">
          <ac:chgData name="Lauren Hu" userId="S::luh002@ucsd.edu::dd6ec332-ea1a-4d5d-828a-855d62094932" providerId="AD" clId="Web-{ADC9D643-064B-4CD0-B3F2-50D1AFB61E4E}" dt="2021-11-30T02:08:13.894" v="59"/>
          <ac:spMkLst>
            <pc:docMk/>
            <pc:sldMk cId="0" sldId="268"/>
            <ac:spMk id="319" creationId="{00000000-0000-0000-0000-000000000000}"/>
          </ac:spMkLst>
        </pc:spChg>
        <pc:spChg chg="mod">
          <ac:chgData name="Lauren Hu" userId="S::luh002@ucsd.edu::dd6ec332-ea1a-4d5d-828a-855d62094932" providerId="AD" clId="Web-{ADC9D643-064B-4CD0-B3F2-50D1AFB61E4E}" dt="2021-11-30T02:08:24.082" v="60" actId="1076"/>
          <ac:spMkLst>
            <pc:docMk/>
            <pc:sldMk cId="0" sldId="268"/>
            <ac:spMk id="320" creationId="{00000000-0000-0000-0000-000000000000}"/>
          </ac:spMkLst>
        </pc:spChg>
      </pc:sldChg>
    </pc:docChg>
  </pc:docChgLst>
  <pc:docChgLst>
    <pc:chgData name="Shana Hung" userId="S::w2hung@ucsd.edu::1530708d-472b-4392-bb26-3041519d1c7f" providerId="AD" clId="Web-{CFC66165-70B2-431F-A95D-63EC54C61B7B}"/>
    <pc:docChg chg="modSld">
      <pc:chgData name="Shana Hung" userId="S::w2hung@ucsd.edu::1530708d-472b-4392-bb26-3041519d1c7f" providerId="AD" clId="Web-{CFC66165-70B2-431F-A95D-63EC54C61B7B}" dt="2021-11-30T02:06:01.370" v="95" actId="20577"/>
      <pc:docMkLst>
        <pc:docMk/>
      </pc:docMkLst>
      <pc:sldChg chg="modSp">
        <pc:chgData name="Shana Hung" userId="S::w2hung@ucsd.edu::1530708d-472b-4392-bb26-3041519d1c7f" providerId="AD" clId="Web-{CFC66165-70B2-431F-A95D-63EC54C61B7B}" dt="2021-11-30T02:06:01.370" v="95" actId="20577"/>
        <pc:sldMkLst>
          <pc:docMk/>
          <pc:sldMk cId="0" sldId="269"/>
        </pc:sldMkLst>
        <pc:spChg chg="mod">
          <ac:chgData name="Shana Hung" userId="S::w2hung@ucsd.edu::1530708d-472b-4392-bb26-3041519d1c7f" providerId="AD" clId="Web-{CFC66165-70B2-431F-A95D-63EC54C61B7B}" dt="2021-11-30T02:06:01.370" v="95" actId="20577"/>
          <ac:spMkLst>
            <pc:docMk/>
            <pc:sldMk cId="0" sldId="269"/>
            <ac:spMk id="340" creationId="{00000000-0000-0000-0000-000000000000}"/>
          </ac:spMkLst>
        </pc:spChg>
      </pc:sldChg>
      <pc:sldChg chg="modNotes">
        <pc:chgData name="Shana Hung" userId="S::w2hung@ucsd.edu::1530708d-472b-4392-bb26-3041519d1c7f" providerId="AD" clId="Web-{CFC66165-70B2-431F-A95D-63EC54C61B7B}" dt="2021-11-30T02:06:00.838" v="89"/>
        <pc:sldMkLst>
          <pc:docMk/>
          <pc:sldMk cId="0" sldId="270"/>
        </pc:sldMkLst>
      </pc:sldChg>
    </pc:docChg>
  </pc:docChgLst>
  <pc:docChgLst>
    <pc:chgData name="Arnav Agarwal" userId="fdda3743-6dad-44d9-b6b9-7bfb627de199" providerId="ADAL" clId="{B9796391-EE69-42B7-9766-D37D0C15DC67}"/>
    <pc:docChg chg="undo custSel delSld modSld">
      <pc:chgData name="Arnav Agarwal" userId="fdda3743-6dad-44d9-b6b9-7bfb627de199" providerId="ADAL" clId="{B9796391-EE69-42B7-9766-D37D0C15DC67}" dt="2021-11-30T02:22:45.298" v="937"/>
      <pc:docMkLst>
        <pc:docMk/>
      </pc:docMkLst>
      <pc:sldChg chg="modSp mod">
        <pc:chgData name="Arnav Agarwal" userId="fdda3743-6dad-44d9-b6b9-7bfb627de199" providerId="ADAL" clId="{B9796391-EE69-42B7-9766-D37D0C15DC67}" dt="2021-11-30T00:28:55.935" v="657" actId="2711"/>
        <pc:sldMkLst>
          <pc:docMk/>
          <pc:sldMk cId="0" sldId="256"/>
        </pc:sldMkLst>
        <pc:spChg chg="mod">
          <ac:chgData name="Arnav Agarwal" userId="fdda3743-6dad-44d9-b6b9-7bfb627de199" providerId="ADAL" clId="{B9796391-EE69-42B7-9766-D37D0C15DC67}" dt="2021-11-30T00:28:45.882" v="655" actId="107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28:50.243" v="656" actId="2711"/>
          <ac:spMkLst>
            <pc:docMk/>
            <pc:sldMk cId="0" sldId="256"/>
            <ac:spMk id="114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28:55.935" v="657" actId="2711"/>
          <ac:spMkLst>
            <pc:docMk/>
            <pc:sldMk cId="0" sldId="256"/>
            <ac:spMk id="115" creationId="{00000000-0000-0000-0000-000000000000}"/>
          </ac:spMkLst>
        </pc:spChg>
      </pc:sldChg>
      <pc:sldChg chg="delSp modSp mod delAnim modAnim">
        <pc:chgData name="Arnav Agarwal" userId="fdda3743-6dad-44d9-b6b9-7bfb627de199" providerId="ADAL" clId="{B9796391-EE69-42B7-9766-D37D0C15DC67}" dt="2021-11-30T00:34:21.903" v="717" actId="1076"/>
        <pc:sldMkLst>
          <pc:docMk/>
          <pc:sldMk cId="0" sldId="257"/>
        </pc:sldMkLst>
        <pc:spChg chg="mod">
          <ac:chgData name="Arnav Agarwal" userId="fdda3743-6dad-44d9-b6b9-7bfb627de199" providerId="ADAL" clId="{B9796391-EE69-42B7-9766-D37D0C15DC67}" dt="2021-11-30T00:34:08.555" v="714" actId="107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3:56.082" v="709" actId="107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4:04.577" v="713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3:37.045" v="703" actId="14100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3:31.212" v="702" actId="14100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29:38.440" v="659" actId="14100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0:56.763" v="681" actId="107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1:01.541" v="682" actId="107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0:36.890" v="672" actId="14100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4:14.151" v="715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1:04.513" v="683" actId="107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30:38.458" v="673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0:02:36.469" v="562" actId="1076"/>
          <ac:spMkLst>
            <pc:docMk/>
            <pc:sldMk cId="0" sldId="257"/>
            <ac:spMk id="157" creationId="{00000000-0000-0000-0000-000000000000}"/>
          </ac:spMkLst>
        </pc:spChg>
        <pc:spChg chg="del">
          <ac:chgData name="Arnav Agarwal" userId="fdda3743-6dad-44d9-b6b9-7bfb627de199" providerId="ADAL" clId="{B9796391-EE69-42B7-9766-D37D0C15DC67}" dt="2021-11-30T00:29:42.368" v="660" actId="478"/>
          <ac:spMkLst>
            <pc:docMk/>
            <pc:sldMk cId="0" sldId="257"/>
            <ac:spMk id="159" creationId="{00000000-0000-0000-0000-000000000000}"/>
          </ac:spMkLst>
        </pc:spChg>
        <pc:spChg chg="del">
          <ac:chgData name="Arnav Agarwal" userId="fdda3743-6dad-44d9-b6b9-7bfb627de199" providerId="ADAL" clId="{B9796391-EE69-42B7-9766-D37D0C15DC67}" dt="2021-11-30T00:29:44.923" v="661" actId="478"/>
          <ac:spMkLst>
            <pc:docMk/>
            <pc:sldMk cId="0" sldId="257"/>
            <ac:spMk id="160" creationId="{00000000-0000-0000-0000-000000000000}"/>
          </ac:spMkLst>
        </pc:spChg>
        <pc:grpChg chg="mod">
          <ac:chgData name="Arnav Agarwal" userId="fdda3743-6dad-44d9-b6b9-7bfb627de199" providerId="ADAL" clId="{B9796391-EE69-42B7-9766-D37D0C15DC67}" dt="2021-11-30T00:34:18.206" v="716" actId="1076"/>
          <ac:grpSpMkLst>
            <pc:docMk/>
            <pc:sldMk cId="0" sldId="257"/>
            <ac:grpSpMk id="141" creationId="{00000000-0000-0000-0000-000000000000}"/>
          </ac:grpSpMkLst>
        </pc:grpChg>
        <pc:grpChg chg="mod">
          <ac:chgData name="Arnav Agarwal" userId="fdda3743-6dad-44d9-b6b9-7bfb627de199" providerId="ADAL" clId="{B9796391-EE69-42B7-9766-D37D0C15DC67}" dt="2021-11-30T00:34:21.903" v="717" actId="1076"/>
          <ac:grpSpMkLst>
            <pc:docMk/>
            <pc:sldMk cId="0" sldId="257"/>
            <ac:grpSpMk id="150" creationId="{00000000-0000-0000-0000-000000000000}"/>
          </ac:grpSpMkLst>
        </pc:grpChg>
      </pc:sldChg>
      <pc:sldChg chg="addSp delSp modSp mod addAnim delAnim modAnim">
        <pc:chgData name="Arnav Agarwal" userId="fdda3743-6dad-44d9-b6b9-7bfb627de199" providerId="ADAL" clId="{B9796391-EE69-42B7-9766-D37D0C15DC67}" dt="2021-11-30T02:21:17.612" v="918"/>
        <pc:sldMkLst>
          <pc:docMk/>
          <pc:sldMk cId="0" sldId="258"/>
        </pc:sldMkLst>
        <pc:spChg chg="mod">
          <ac:chgData name="Arnav Agarwal" userId="fdda3743-6dad-44d9-b6b9-7bfb627de199" providerId="ADAL" clId="{B9796391-EE69-42B7-9766-D37D0C15DC67}" dt="2021-11-30T02:20:28.489" v="908" actId="1076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2:20:30.953" v="909" actId="1076"/>
          <ac:spMkLst>
            <pc:docMk/>
            <pc:sldMk cId="0" sldId="258"/>
            <ac:spMk id="168" creationId="{00000000-0000-0000-0000-000000000000}"/>
          </ac:spMkLst>
        </pc:spChg>
        <pc:spChg chg="del">
          <ac:chgData name="Arnav Agarwal" userId="fdda3743-6dad-44d9-b6b9-7bfb627de199" providerId="ADAL" clId="{B9796391-EE69-42B7-9766-D37D0C15DC67}" dt="2021-11-30T02:19:48.903" v="895" actId="478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30T02:20:43.431" v="912" actId="1076"/>
          <ac:spMkLst>
            <pc:docMk/>
            <pc:sldMk cId="0" sldId="258"/>
            <ac:spMk id="170" creationId="{00000000-0000-0000-0000-000000000000}"/>
          </ac:spMkLst>
        </pc:spChg>
        <pc:spChg chg="del mod">
          <ac:chgData name="Arnav Agarwal" userId="fdda3743-6dad-44d9-b6b9-7bfb627de199" providerId="ADAL" clId="{B9796391-EE69-42B7-9766-D37D0C15DC67}" dt="2021-11-30T02:18:32.634" v="882"/>
          <ac:spMkLst>
            <pc:docMk/>
            <pc:sldMk cId="0" sldId="258"/>
            <ac:spMk id="171" creationId="{00000000-0000-0000-0000-000000000000}"/>
          </ac:spMkLst>
        </pc:spChg>
        <pc:spChg chg="add del mod">
          <ac:chgData name="Arnav Agarwal" userId="fdda3743-6dad-44d9-b6b9-7bfb627de199" providerId="ADAL" clId="{B9796391-EE69-42B7-9766-D37D0C15DC67}" dt="2021-11-30T02:20:34.309" v="910" actId="1076"/>
          <ac:spMkLst>
            <pc:docMk/>
            <pc:sldMk cId="0" sldId="258"/>
            <ac:spMk id="172" creationId="{00000000-0000-0000-0000-000000000000}"/>
          </ac:spMkLst>
        </pc:spChg>
        <pc:spChg chg="del mod">
          <ac:chgData name="Arnav Agarwal" userId="fdda3743-6dad-44d9-b6b9-7bfb627de199" providerId="ADAL" clId="{B9796391-EE69-42B7-9766-D37D0C15DC67}" dt="2021-11-30T02:19:50.206" v="896" actId="478"/>
          <ac:spMkLst>
            <pc:docMk/>
            <pc:sldMk cId="0" sldId="258"/>
            <ac:spMk id="173" creationId="{00000000-0000-0000-0000-000000000000}"/>
          </ac:spMkLst>
        </pc:spChg>
      </pc:sldChg>
      <pc:sldChg chg="addSp delSp modSp mod modAnim modNotes">
        <pc:chgData name="Arnav Agarwal" userId="fdda3743-6dad-44d9-b6b9-7bfb627de199" providerId="ADAL" clId="{B9796391-EE69-42B7-9766-D37D0C15DC67}" dt="2021-11-30T00:33:15.822" v="699" actId="207"/>
        <pc:sldMkLst>
          <pc:docMk/>
          <pc:sldMk cId="0" sldId="259"/>
        </pc:sldMkLst>
        <pc:spChg chg="add mod">
          <ac:chgData name="Arnav Agarwal" userId="fdda3743-6dad-44d9-b6b9-7bfb627de199" providerId="ADAL" clId="{B9796391-EE69-42B7-9766-D37D0C15DC67}" dt="2021-11-29T23:38:49.400" v="203" actId="1076"/>
          <ac:spMkLst>
            <pc:docMk/>
            <pc:sldMk cId="0" sldId="259"/>
            <ac:spMk id="14" creationId="{3A769B21-734E-4072-B7B8-AE6B63679B1E}"/>
          </ac:spMkLst>
        </pc:spChg>
        <pc:spChg chg="add mod">
          <ac:chgData name="Arnav Agarwal" userId="fdda3743-6dad-44d9-b6b9-7bfb627de199" providerId="ADAL" clId="{B9796391-EE69-42B7-9766-D37D0C15DC67}" dt="2021-11-29T23:38:43.461" v="201" actId="1076"/>
          <ac:spMkLst>
            <pc:docMk/>
            <pc:sldMk cId="0" sldId="259"/>
            <ac:spMk id="17" creationId="{C9C4AA8A-EAF4-4359-967A-8E21D5466190}"/>
          </ac:spMkLst>
        </pc:spChg>
        <pc:spChg chg="add mod">
          <ac:chgData name="Arnav Agarwal" userId="fdda3743-6dad-44d9-b6b9-7bfb627de199" providerId="ADAL" clId="{B9796391-EE69-42B7-9766-D37D0C15DC67}" dt="2021-11-29T23:38:56.876" v="204" actId="1076"/>
          <ac:spMkLst>
            <pc:docMk/>
            <pc:sldMk cId="0" sldId="259"/>
            <ac:spMk id="18" creationId="{D2326302-7FAD-4DF6-A053-83053E372EC1}"/>
          </ac:spMkLst>
        </pc:spChg>
        <pc:spChg chg="add mod">
          <ac:chgData name="Arnav Agarwal" userId="fdda3743-6dad-44d9-b6b9-7bfb627de199" providerId="ADAL" clId="{B9796391-EE69-42B7-9766-D37D0C15DC67}" dt="2021-11-29T23:39:01.489" v="205" actId="1076"/>
          <ac:spMkLst>
            <pc:docMk/>
            <pc:sldMk cId="0" sldId="259"/>
            <ac:spMk id="21" creationId="{D3616A98-1A9C-4637-854C-205BBBCC8F0F}"/>
          </ac:spMkLst>
        </pc:spChg>
        <pc:spChg chg="add mod">
          <ac:chgData name="Arnav Agarwal" userId="fdda3743-6dad-44d9-b6b9-7bfb627de199" providerId="ADAL" clId="{B9796391-EE69-42B7-9766-D37D0C15DC67}" dt="2021-11-29T23:39:06.169" v="206" actId="1076"/>
          <ac:spMkLst>
            <pc:docMk/>
            <pc:sldMk cId="0" sldId="259"/>
            <ac:spMk id="22" creationId="{ED1E733B-FF4A-4BDA-94AE-24608FC4062C}"/>
          </ac:spMkLst>
        </pc:spChg>
        <pc:picChg chg="add mod">
          <ac:chgData name="Arnav Agarwal" userId="fdda3743-6dad-44d9-b6b9-7bfb627de199" providerId="ADAL" clId="{B9796391-EE69-42B7-9766-D37D0C15DC67}" dt="2021-11-30T00:33:06.171" v="696" actId="207"/>
          <ac:picMkLst>
            <pc:docMk/>
            <pc:sldMk cId="0" sldId="259"/>
            <ac:picMk id="3" creationId="{AFD688D1-89CF-4DFD-8D28-2FC84A25ABB6}"/>
          </ac:picMkLst>
        </pc:picChg>
        <pc:picChg chg="add mod">
          <ac:chgData name="Arnav Agarwal" userId="fdda3743-6dad-44d9-b6b9-7bfb627de199" providerId="ADAL" clId="{B9796391-EE69-42B7-9766-D37D0C15DC67}" dt="2021-11-30T00:33:12.911" v="698" actId="207"/>
          <ac:picMkLst>
            <pc:docMk/>
            <pc:sldMk cId="0" sldId="259"/>
            <ac:picMk id="5" creationId="{F816E2CD-013D-43F6-AABD-3C1F87FDA49B}"/>
          </ac:picMkLst>
        </pc:picChg>
        <pc:picChg chg="add mod">
          <ac:chgData name="Arnav Agarwal" userId="fdda3743-6dad-44d9-b6b9-7bfb627de199" providerId="ADAL" clId="{B9796391-EE69-42B7-9766-D37D0C15DC67}" dt="2021-11-30T00:33:15.822" v="699" actId="207"/>
          <ac:picMkLst>
            <pc:docMk/>
            <pc:sldMk cId="0" sldId="259"/>
            <ac:picMk id="7" creationId="{61CD6454-00BF-48F9-A78E-72B40CB7BDFE}"/>
          </ac:picMkLst>
        </pc:picChg>
        <pc:cxnChg chg="add del mod">
          <ac:chgData name="Arnav Agarwal" userId="fdda3743-6dad-44d9-b6b9-7bfb627de199" providerId="ADAL" clId="{B9796391-EE69-42B7-9766-D37D0C15DC67}" dt="2021-11-29T23:30:22.611" v="68" actId="478"/>
          <ac:cxnSpMkLst>
            <pc:docMk/>
            <pc:sldMk cId="0" sldId="259"/>
            <ac:cxnSpMk id="9" creationId="{4DE6FB88-D141-4E2A-BB5A-BE57DD2E4C40}"/>
          </ac:cxnSpMkLst>
        </pc:cxnChg>
        <pc:cxnChg chg="add del mod">
          <ac:chgData name="Arnav Agarwal" userId="fdda3743-6dad-44d9-b6b9-7bfb627de199" providerId="ADAL" clId="{B9796391-EE69-42B7-9766-D37D0C15DC67}" dt="2021-11-29T23:30:24.460" v="69" actId="478"/>
          <ac:cxnSpMkLst>
            <pc:docMk/>
            <pc:sldMk cId="0" sldId="259"/>
            <ac:cxnSpMk id="11" creationId="{788640DA-1F40-4243-BAB0-2CF343EDFBF9}"/>
          </ac:cxnSpMkLst>
        </pc:cxnChg>
        <pc:cxnChg chg="add del mod">
          <ac:chgData name="Arnav Agarwal" userId="fdda3743-6dad-44d9-b6b9-7bfb627de199" providerId="ADAL" clId="{B9796391-EE69-42B7-9766-D37D0C15DC67}" dt="2021-11-29T23:30:35.911" v="72" actId="478"/>
          <ac:cxnSpMkLst>
            <pc:docMk/>
            <pc:sldMk cId="0" sldId="259"/>
            <ac:cxnSpMk id="16" creationId="{A44022C8-C2EC-4911-BE47-31DE2DFCBF74}"/>
          </ac:cxnSpMkLst>
        </pc:cxnChg>
      </pc:sldChg>
      <pc:sldChg chg="addSp delSp modSp mod modAnim modNotes">
        <pc:chgData name="Arnav Agarwal" userId="fdda3743-6dad-44d9-b6b9-7bfb627de199" providerId="ADAL" clId="{B9796391-EE69-42B7-9766-D37D0C15DC67}" dt="2021-11-30T02:22:45.298" v="937"/>
        <pc:sldMkLst>
          <pc:docMk/>
          <pc:sldMk cId="0" sldId="260"/>
        </pc:sldMkLst>
        <pc:spChg chg="add del mod">
          <ac:chgData name="Arnav Agarwal" userId="fdda3743-6dad-44d9-b6b9-7bfb627de199" providerId="ADAL" clId="{B9796391-EE69-42B7-9766-D37D0C15DC67}" dt="2021-11-29T23:43:18.704" v="218"/>
          <ac:spMkLst>
            <pc:docMk/>
            <pc:sldMk cId="0" sldId="260"/>
            <ac:spMk id="2" creationId="{7B7A8EF9-B99A-4DDA-9FD5-9253680348AB}"/>
          </ac:spMkLst>
        </pc:spChg>
        <pc:spChg chg="add del mod">
          <ac:chgData name="Arnav Agarwal" userId="fdda3743-6dad-44d9-b6b9-7bfb627de199" providerId="ADAL" clId="{B9796391-EE69-42B7-9766-D37D0C15DC67}" dt="2021-11-29T23:44:35.923" v="248" actId="478"/>
          <ac:spMkLst>
            <pc:docMk/>
            <pc:sldMk cId="0" sldId="260"/>
            <ac:spMk id="3" creationId="{03AEA99D-CDC3-4837-A9B9-B2053E0F5168}"/>
          </ac:spMkLst>
        </pc:spChg>
        <pc:spChg chg="add mod">
          <ac:chgData name="Arnav Agarwal" userId="fdda3743-6dad-44d9-b6b9-7bfb627de199" providerId="ADAL" clId="{B9796391-EE69-42B7-9766-D37D0C15DC67}" dt="2021-11-29T23:44:48.306" v="252" actId="1076"/>
          <ac:spMkLst>
            <pc:docMk/>
            <pc:sldMk cId="0" sldId="260"/>
            <ac:spMk id="5" creationId="{5A2E5BBD-957B-4E1E-8157-32EA62948AB6}"/>
          </ac:spMkLst>
        </pc:spChg>
        <pc:spChg chg="add mod">
          <ac:chgData name="Arnav Agarwal" userId="fdda3743-6dad-44d9-b6b9-7bfb627de199" providerId="ADAL" clId="{B9796391-EE69-42B7-9766-D37D0C15DC67}" dt="2021-11-29T23:47:08.116" v="440" actId="2711"/>
          <ac:spMkLst>
            <pc:docMk/>
            <pc:sldMk cId="0" sldId="260"/>
            <ac:spMk id="6" creationId="{A7EF124E-F647-4ED5-84FC-6F0DC5EF7E04}"/>
          </ac:spMkLst>
        </pc:spChg>
        <pc:spChg chg="add mod">
          <ac:chgData name="Arnav Agarwal" userId="fdda3743-6dad-44d9-b6b9-7bfb627de199" providerId="ADAL" clId="{B9796391-EE69-42B7-9766-D37D0C15DC67}" dt="2021-11-29T23:44:52.133" v="253" actId="1076"/>
          <ac:spMkLst>
            <pc:docMk/>
            <pc:sldMk cId="0" sldId="260"/>
            <ac:spMk id="8" creationId="{399DC2E1-C59F-4C24-BB02-8C7414E7E1A4}"/>
          </ac:spMkLst>
        </pc:spChg>
        <pc:spChg chg="add mod">
          <ac:chgData name="Arnav Agarwal" userId="fdda3743-6dad-44d9-b6b9-7bfb627de199" providerId="ADAL" clId="{B9796391-EE69-42B7-9766-D37D0C15DC67}" dt="2021-11-30T00:34:42.805" v="718" actId="207"/>
          <ac:spMkLst>
            <pc:docMk/>
            <pc:sldMk cId="0" sldId="260"/>
            <ac:spMk id="9" creationId="{C070DD2A-72C8-47A8-A878-04F58F97DE56}"/>
          </ac:spMkLst>
        </pc:spChg>
        <pc:spChg chg="add mod">
          <ac:chgData name="Arnav Agarwal" userId="fdda3743-6dad-44d9-b6b9-7bfb627de199" providerId="ADAL" clId="{B9796391-EE69-42B7-9766-D37D0C15DC67}" dt="2021-11-30T00:34:47.110" v="719" actId="207"/>
          <ac:spMkLst>
            <pc:docMk/>
            <pc:sldMk cId="0" sldId="260"/>
            <ac:spMk id="11" creationId="{7487D29E-E1D7-46B6-954F-D4619F22D267}"/>
          </ac:spMkLst>
        </pc:spChg>
        <pc:spChg chg="add mod">
          <ac:chgData name="Arnav Agarwal" userId="fdda3743-6dad-44d9-b6b9-7bfb627de199" providerId="ADAL" clId="{B9796391-EE69-42B7-9766-D37D0C15DC67}" dt="2021-11-29T23:47:12.233" v="441" actId="2711"/>
          <ac:spMkLst>
            <pc:docMk/>
            <pc:sldMk cId="0" sldId="260"/>
            <ac:spMk id="12" creationId="{5E57A16F-E843-42FC-BD5C-C80BB7D9D9EB}"/>
          </ac:spMkLst>
        </pc:spChg>
        <pc:spChg chg="add mod">
          <ac:chgData name="Arnav Agarwal" userId="fdda3743-6dad-44d9-b6b9-7bfb627de199" providerId="ADAL" clId="{B9796391-EE69-42B7-9766-D37D0C15DC67}" dt="2021-11-29T23:47:40.294" v="447" actId="14100"/>
          <ac:spMkLst>
            <pc:docMk/>
            <pc:sldMk cId="0" sldId="260"/>
            <ac:spMk id="13" creationId="{6D5C98CC-DAF2-40EC-B8FB-63756826DE5F}"/>
          </ac:spMkLst>
        </pc:spChg>
        <pc:spChg chg="add mod">
          <ac:chgData name="Arnav Agarwal" userId="fdda3743-6dad-44d9-b6b9-7bfb627de199" providerId="ADAL" clId="{B9796391-EE69-42B7-9766-D37D0C15DC67}" dt="2021-11-30T02:10:08.359" v="767" actId="1076"/>
          <ac:spMkLst>
            <pc:docMk/>
            <pc:sldMk cId="0" sldId="260"/>
            <ac:spMk id="14" creationId="{D434DBCF-A39A-43FB-A779-D9602509B0D6}"/>
          </ac:spMkLst>
        </pc:spChg>
        <pc:spChg chg="add mod">
          <ac:chgData name="Arnav Agarwal" userId="fdda3743-6dad-44d9-b6b9-7bfb627de199" providerId="ADAL" clId="{B9796391-EE69-42B7-9766-D37D0C15DC67}" dt="2021-11-30T02:09:59.952" v="764" actId="113"/>
          <ac:spMkLst>
            <pc:docMk/>
            <pc:sldMk cId="0" sldId="260"/>
            <ac:spMk id="15" creationId="{02ACC923-3072-48BB-A957-4E62F5DD2BDF}"/>
          </ac:spMkLst>
        </pc:spChg>
        <pc:spChg chg="add mod">
          <ac:chgData name="Arnav Agarwal" userId="fdda3743-6dad-44d9-b6b9-7bfb627de199" providerId="ADAL" clId="{B9796391-EE69-42B7-9766-D37D0C15DC67}" dt="2021-11-30T02:08:46.574" v="750" actId="1076"/>
          <ac:spMkLst>
            <pc:docMk/>
            <pc:sldMk cId="0" sldId="260"/>
            <ac:spMk id="16" creationId="{3762E355-BFD3-4459-8523-ECB101B77D14}"/>
          </ac:spMkLst>
        </pc:spChg>
        <pc:spChg chg="add mod">
          <ac:chgData name="Arnav Agarwal" userId="fdda3743-6dad-44d9-b6b9-7bfb627de199" providerId="ADAL" clId="{B9796391-EE69-42B7-9766-D37D0C15DC67}" dt="2021-11-30T02:10:28.891" v="782" actId="20577"/>
          <ac:spMkLst>
            <pc:docMk/>
            <pc:sldMk cId="0" sldId="260"/>
            <ac:spMk id="17" creationId="{C7C4A8CA-685F-4683-A195-65F7CFADF888}"/>
          </ac:spMkLst>
        </pc:spChg>
        <pc:spChg chg="add mod">
          <ac:chgData name="Arnav Agarwal" userId="fdda3743-6dad-44d9-b6b9-7bfb627de199" providerId="ADAL" clId="{B9796391-EE69-42B7-9766-D37D0C15DC67}" dt="2021-11-30T02:08:53.016" v="752" actId="1076"/>
          <ac:spMkLst>
            <pc:docMk/>
            <pc:sldMk cId="0" sldId="260"/>
            <ac:spMk id="18" creationId="{57DB3DBC-ABB7-456B-89E2-395C5A478ADA}"/>
          </ac:spMkLst>
        </pc:spChg>
        <pc:spChg chg="add mod">
          <ac:chgData name="Arnav Agarwal" userId="fdda3743-6dad-44d9-b6b9-7bfb627de199" providerId="ADAL" clId="{B9796391-EE69-42B7-9766-D37D0C15DC67}" dt="2021-11-30T02:09:00.578" v="754" actId="1076"/>
          <ac:spMkLst>
            <pc:docMk/>
            <pc:sldMk cId="0" sldId="260"/>
            <ac:spMk id="19" creationId="{238C3F14-AA45-4187-8683-3548791E280B}"/>
          </ac:spMkLst>
        </pc:spChg>
        <pc:spChg chg="add mod">
          <ac:chgData name="Arnav Agarwal" userId="fdda3743-6dad-44d9-b6b9-7bfb627de199" providerId="ADAL" clId="{B9796391-EE69-42B7-9766-D37D0C15DC67}" dt="2021-11-30T02:15:38.191" v="828" actId="20577"/>
          <ac:spMkLst>
            <pc:docMk/>
            <pc:sldMk cId="0" sldId="260"/>
            <ac:spMk id="20" creationId="{FC8B84A5-9505-4E75-8444-BD5394A58E86}"/>
          </ac:spMkLst>
        </pc:spChg>
        <pc:spChg chg="add mod">
          <ac:chgData name="Arnav Agarwal" userId="fdda3743-6dad-44d9-b6b9-7bfb627de199" providerId="ADAL" clId="{B9796391-EE69-42B7-9766-D37D0C15DC67}" dt="2021-11-30T02:10:51.494" v="785" actId="1076"/>
          <ac:spMkLst>
            <pc:docMk/>
            <pc:sldMk cId="0" sldId="260"/>
            <ac:spMk id="21" creationId="{EAEDC95E-8B79-4430-994D-BD5B40F89BED}"/>
          </ac:spMkLst>
        </pc:spChg>
        <pc:spChg chg="add del mod">
          <ac:chgData name="Arnav Agarwal" userId="fdda3743-6dad-44d9-b6b9-7bfb627de199" providerId="ADAL" clId="{B9796391-EE69-42B7-9766-D37D0C15DC67}" dt="2021-11-29T23:54:09.256" v="527" actId="478"/>
          <ac:spMkLst>
            <pc:docMk/>
            <pc:sldMk cId="0" sldId="260"/>
            <ac:spMk id="22" creationId="{30E604EC-0D81-4375-BED0-B3CAEC51D1FF}"/>
          </ac:spMkLst>
        </pc:spChg>
        <pc:spChg chg="add mod">
          <ac:chgData name="Arnav Agarwal" userId="fdda3743-6dad-44d9-b6b9-7bfb627de199" providerId="ADAL" clId="{B9796391-EE69-42B7-9766-D37D0C15DC67}" dt="2021-11-30T02:08:56.450" v="753" actId="1076"/>
          <ac:spMkLst>
            <pc:docMk/>
            <pc:sldMk cId="0" sldId="260"/>
            <ac:spMk id="23" creationId="{8AAE82B5-BBA3-48AF-8862-16EE6BDD7F52}"/>
          </ac:spMkLst>
        </pc:spChg>
        <pc:spChg chg="add mod">
          <ac:chgData name="Arnav Agarwal" userId="fdda3743-6dad-44d9-b6b9-7bfb627de199" providerId="ADAL" clId="{B9796391-EE69-42B7-9766-D37D0C15DC67}" dt="2021-11-30T02:13:55.879" v="790" actId="1076"/>
          <ac:spMkLst>
            <pc:docMk/>
            <pc:sldMk cId="0" sldId="260"/>
            <ac:spMk id="24" creationId="{47BE9DB5-A826-4828-9852-6FEDC281E508}"/>
          </ac:spMkLst>
        </pc:spChg>
        <pc:spChg chg="add mod">
          <ac:chgData name="Arnav Agarwal" userId="fdda3743-6dad-44d9-b6b9-7bfb627de199" providerId="ADAL" clId="{B9796391-EE69-42B7-9766-D37D0C15DC67}" dt="2021-11-30T02:09:46.552" v="762" actId="14100"/>
          <ac:spMkLst>
            <pc:docMk/>
            <pc:sldMk cId="0" sldId="260"/>
            <ac:spMk id="25" creationId="{0E6F5E54-0D59-4592-89EC-2D1F83629839}"/>
          </ac:spMkLst>
        </pc:spChg>
        <pc:spChg chg="add mod">
          <ac:chgData name="Arnav Agarwal" userId="fdda3743-6dad-44d9-b6b9-7bfb627de199" providerId="ADAL" clId="{B9796391-EE69-42B7-9766-D37D0C15DC67}" dt="2021-11-30T02:10:17.934" v="779" actId="14100"/>
          <ac:spMkLst>
            <pc:docMk/>
            <pc:sldMk cId="0" sldId="260"/>
            <ac:spMk id="26" creationId="{C38FDE9E-8251-4CE8-9357-3E909A27F281}"/>
          </ac:spMkLst>
        </pc:spChg>
        <pc:spChg chg="add mod">
          <ac:chgData name="Arnav Agarwal" userId="fdda3743-6dad-44d9-b6b9-7bfb627de199" providerId="ADAL" clId="{B9796391-EE69-42B7-9766-D37D0C15DC67}" dt="2021-11-30T02:10:26.264" v="781" actId="1076"/>
          <ac:spMkLst>
            <pc:docMk/>
            <pc:sldMk cId="0" sldId="260"/>
            <ac:spMk id="27" creationId="{0E757363-70C3-43E0-8628-B42F72234AB3}"/>
          </ac:spMkLst>
        </pc:spChg>
        <pc:spChg chg="add mod">
          <ac:chgData name="Arnav Agarwal" userId="fdda3743-6dad-44d9-b6b9-7bfb627de199" providerId="ADAL" clId="{B9796391-EE69-42B7-9766-D37D0C15DC67}" dt="2021-11-30T02:10:44.852" v="784" actId="1076"/>
          <ac:spMkLst>
            <pc:docMk/>
            <pc:sldMk cId="0" sldId="260"/>
            <ac:spMk id="28" creationId="{EE3482C0-94D1-46FB-B657-629614683345}"/>
          </ac:spMkLst>
        </pc:spChg>
        <pc:spChg chg="add mod">
          <ac:chgData name="Arnav Agarwal" userId="fdda3743-6dad-44d9-b6b9-7bfb627de199" providerId="ADAL" clId="{B9796391-EE69-42B7-9766-D37D0C15DC67}" dt="2021-11-30T02:11:03.078" v="787" actId="1076"/>
          <ac:spMkLst>
            <pc:docMk/>
            <pc:sldMk cId="0" sldId="260"/>
            <ac:spMk id="29" creationId="{A0962B29-B866-404D-8C08-B652A36E830C}"/>
          </ac:spMkLst>
        </pc:spChg>
        <pc:spChg chg="add mod">
          <ac:chgData name="Arnav Agarwal" userId="fdda3743-6dad-44d9-b6b9-7bfb627de199" providerId="ADAL" clId="{B9796391-EE69-42B7-9766-D37D0C15DC67}" dt="2021-11-30T02:11:14.717" v="789" actId="1076"/>
          <ac:spMkLst>
            <pc:docMk/>
            <pc:sldMk cId="0" sldId="260"/>
            <ac:spMk id="30" creationId="{352388BE-EB9A-48CC-AF9C-8BF3E455FADB}"/>
          </ac:spMkLst>
        </pc:spChg>
        <pc:spChg chg="add mod">
          <ac:chgData name="Arnav Agarwal" userId="fdda3743-6dad-44d9-b6b9-7bfb627de199" providerId="ADAL" clId="{B9796391-EE69-42B7-9766-D37D0C15DC67}" dt="2021-11-30T02:17:19.773" v="877" actId="1076"/>
          <ac:spMkLst>
            <pc:docMk/>
            <pc:sldMk cId="0" sldId="260"/>
            <ac:spMk id="31" creationId="{44B54BF5-E10E-4F56-BC37-5C6B4ED7EF18}"/>
          </ac:spMkLst>
        </pc:spChg>
        <pc:spChg chg="add mod">
          <ac:chgData name="Arnav Agarwal" userId="fdda3743-6dad-44d9-b6b9-7bfb627de199" providerId="ADAL" clId="{B9796391-EE69-42B7-9766-D37D0C15DC67}" dt="2021-11-30T02:15:50.851" v="844" actId="14100"/>
          <ac:spMkLst>
            <pc:docMk/>
            <pc:sldMk cId="0" sldId="260"/>
            <ac:spMk id="32" creationId="{A4917906-B4A0-41CF-AE7B-349EAD09E65D}"/>
          </ac:spMkLst>
        </pc:spChg>
        <pc:spChg chg="add mod">
          <ac:chgData name="Arnav Agarwal" userId="fdda3743-6dad-44d9-b6b9-7bfb627de199" providerId="ADAL" clId="{B9796391-EE69-42B7-9766-D37D0C15DC67}" dt="2021-11-30T02:17:29.242" v="878" actId="1076"/>
          <ac:spMkLst>
            <pc:docMk/>
            <pc:sldMk cId="0" sldId="260"/>
            <ac:spMk id="33" creationId="{784090B5-DE31-4B65-B951-CE0E42D55FAA}"/>
          </ac:spMkLst>
        </pc:spChg>
        <pc:spChg chg="add mod">
          <ac:chgData name="Arnav Agarwal" userId="fdda3743-6dad-44d9-b6b9-7bfb627de199" providerId="ADAL" clId="{B9796391-EE69-42B7-9766-D37D0C15DC67}" dt="2021-11-30T02:17:34.943" v="879" actId="1076"/>
          <ac:spMkLst>
            <pc:docMk/>
            <pc:sldMk cId="0" sldId="260"/>
            <ac:spMk id="34" creationId="{CC4E2A90-0239-4072-A671-A3F994CC6ACA}"/>
          </ac:spMkLst>
        </pc:spChg>
        <pc:picChg chg="add mod">
          <ac:chgData name="Arnav Agarwal" userId="fdda3743-6dad-44d9-b6b9-7bfb627de199" providerId="ADAL" clId="{B9796391-EE69-42B7-9766-D37D0C15DC67}" dt="2021-11-30T00:32:51.767" v="695" actId="207"/>
          <ac:picMkLst>
            <pc:docMk/>
            <pc:sldMk cId="0" sldId="260"/>
            <ac:picMk id="4" creationId="{56C38C85-F40E-4B9A-8DEE-07FB2FA02962}"/>
          </ac:picMkLst>
        </pc:picChg>
      </pc:sldChg>
      <pc:sldChg chg="del">
        <pc:chgData name="Arnav Agarwal" userId="fdda3743-6dad-44d9-b6b9-7bfb627de199" providerId="ADAL" clId="{B9796391-EE69-42B7-9766-D37D0C15DC67}" dt="2021-11-29T23:37:49.204" v="198" actId="47"/>
        <pc:sldMkLst>
          <pc:docMk/>
          <pc:sldMk cId="0" sldId="261"/>
        </pc:sldMkLst>
      </pc:sldChg>
      <pc:sldChg chg="modSp mod">
        <pc:chgData name="Arnav Agarwal" userId="fdda3743-6dad-44d9-b6b9-7bfb627de199" providerId="ADAL" clId="{B9796391-EE69-42B7-9766-D37D0C15DC67}" dt="2021-11-29T23:13:29.325" v="1" actId="1076"/>
        <pc:sldMkLst>
          <pc:docMk/>
          <pc:sldMk cId="0" sldId="263"/>
        </pc:sldMkLst>
        <pc:spChg chg="mod">
          <ac:chgData name="Arnav Agarwal" userId="fdda3743-6dad-44d9-b6b9-7bfb627de199" providerId="ADAL" clId="{B9796391-EE69-42B7-9766-D37D0C15DC67}" dt="2021-11-29T23:13:29.325" v="1" actId="1076"/>
          <ac:spMkLst>
            <pc:docMk/>
            <pc:sldMk cId="0" sldId="263"/>
            <ac:spMk id="242" creationId="{00000000-0000-0000-0000-000000000000}"/>
          </ac:spMkLst>
        </pc:spChg>
      </pc:sldChg>
      <pc:sldChg chg="modSp mod">
        <pc:chgData name="Arnav Agarwal" userId="fdda3743-6dad-44d9-b6b9-7bfb627de199" providerId="ADAL" clId="{B9796391-EE69-42B7-9766-D37D0C15DC67}" dt="2021-11-29T23:13:41.786" v="3" actId="1076"/>
        <pc:sldMkLst>
          <pc:docMk/>
          <pc:sldMk cId="0" sldId="264"/>
        </pc:sldMkLst>
        <pc:spChg chg="mod">
          <ac:chgData name="Arnav Agarwal" userId="fdda3743-6dad-44d9-b6b9-7bfb627de199" providerId="ADAL" clId="{B9796391-EE69-42B7-9766-D37D0C15DC67}" dt="2021-11-29T23:13:38.962" v="2" actId="1076"/>
          <ac:spMkLst>
            <pc:docMk/>
            <pc:sldMk cId="0" sldId="264"/>
            <ac:spMk id="264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3:41.786" v="3" actId="1076"/>
          <ac:spMkLst>
            <pc:docMk/>
            <pc:sldMk cId="0" sldId="264"/>
            <ac:spMk id="265" creationId="{00000000-0000-0000-0000-000000000000}"/>
          </ac:spMkLst>
        </pc:spChg>
      </pc:sldChg>
      <pc:sldChg chg="modSp mod">
        <pc:chgData name="Arnav Agarwal" userId="fdda3743-6dad-44d9-b6b9-7bfb627de199" providerId="ADAL" clId="{B9796391-EE69-42B7-9766-D37D0C15DC67}" dt="2021-11-29T23:17:27.279" v="42" actId="207"/>
        <pc:sldMkLst>
          <pc:docMk/>
          <pc:sldMk cId="0" sldId="268"/>
        </pc:sldMkLst>
        <pc:spChg chg="mod">
          <ac:chgData name="Arnav Agarwal" userId="fdda3743-6dad-44d9-b6b9-7bfb627de199" providerId="ADAL" clId="{B9796391-EE69-42B7-9766-D37D0C15DC67}" dt="2021-11-29T23:17:27.279" v="42" actId="207"/>
          <ac:spMkLst>
            <pc:docMk/>
            <pc:sldMk cId="0" sldId="268"/>
            <ac:spMk id="317" creationId="{00000000-0000-0000-0000-000000000000}"/>
          </ac:spMkLst>
        </pc:spChg>
      </pc:sldChg>
      <pc:sldChg chg="modSp mod">
        <pc:chgData name="Arnav Agarwal" userId="fdda3743-6dad-44d9-b6b9-7bfb627de199" providerId="ADAL" clId="{B9796391-EE69-42B7-9766-D37D0C15DC67}" dt="2021-11-29T23:16:54.784" v="36" actId="1076"/>
        <pc:sldMkLst>
          <pc:docMk/>
          <pc:sldMk cId="0" sldId="269"/>
        </pc:sldMkLst>
        <pc:spChg chg="mod">
          <ac:chgData name="Arnav Agarwal" userId="fdda3743-6dad-44d9-b6b9-7bfb627de199" providerId="ADAL" clId="{B9796391-EE69-42B7-9766-D37D0C15DC67}" dt="2021-11-29T23:16:11.403" v="26" actId="1076"/>
          <ac:spMkLst>
            <pc:docMk/>
            <pc:sldMk cId="0" sldId="269"/>
            <ac:spMk id="333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19.549" v="28" actId="1076"/>
          <ac:spMkLst>
            <pc:docMk/>
            <pc:sldMk cId="0" sldId="269"/>
            <ac:spMk id="334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54.784" v="36" actId="1076"/>
          <ac:spMkLst>
            <pc:docMk/>
            <pc:sldMk cId="0" sldId="269"/>
            <ac:spMk id="335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34.227" v="32" actId="1076"/>
          <ac:spMkLst>
            <pc:docMk/>
            <pc:sldMk cId="0" sldId="269"/>
            <ac:spMk id="337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45.232" v="34" actId="1076"/>
          <ac:spMkLst>
            <pc:docMk/>
            <pc:sldMk cId="0" sldId="269"/>
            <ac:spMk id="339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48.743" v="35" actId="1076"/>
          <ac:spMkLst>
            <pc:docMk/>
            <pc:sldMk cId="0" sldId="269"/>
            <ac:spMk id="340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15.380" v="27" actId="1076"/>
          <ac:spMkLst>
            <pc:docMk/>
            <pc:sldMk cId="0" sldId="269"/>
            <ac:spMk id="341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6:41.126" v="33" actId="1076"/>
          <ac:spMkLst>
            <pc:docMk/>
            <pc:sldMk cId="0" sldId="269"/>
            <ac:spMk id="342" creationId="{00000000-0000-0000-0000-000000000000}"/>
          </ac:spMkLst>
        </pc:spChg>
        <pc:grpChg chg="mod">
          <ac:chgData name="Arnav Agarwal" userId="fdda3743-6dad-44d9-b6b9-7bfb627de199" providerId="ADAL" clId="{B9796391-EE69-42B7-9766-D37D0C15DC67}" dt="2021-11-29T23:16:28.568" v="31" actId="1076"/>
          <ac:grpSpMkLst>
            <pc:docMk/>
            <pc:sldMk cId="0" sldId="269"/>
            <ac:grpSpMk id="338" creationId="{00000000-0000-0000-0000-000000000000}"/>
          </ac:grpSpMkLst>
        </pc:grpChg>
        <pc:cxnChg chg="mod">
          <ac:chgData name="Arnav Agarwal" userId="fdda3743-6dad-44d9-b6b9-7bfb627de199" providerId="ADAL" clId="{B9796391-EE69-42B7-9766-D37D0C15DC67}" dt="2021-11-29T23:16:26.008" v="30" actId="1076"/>
          <ac:cxnSpMkLst>
            <pc:docMk/>
            <pc:sldMk cId="0" sldId="269"/>
            <ac:cxnSpMk id="336" creationId="{00000000-0000-0000-0000-000000000000}"/>
          </ac:cxnSpMkLst>
        </pc:cxnChg>
      </pc:sldChg>
      <pc:sldChg chg="modSp mod">
        <pc:chgData name="Arnav Agarwal" userId="fdda3743-6dad-44d9-b6b9-7bfb627de199" providerId="ADAL" clId="{B9796391-EE69-42B7-9766-D37D0C15DC67}" dt="2021-11-29T23:17:37.946" v="43" actId="207"/>
        <pc:sldMkLst>
          <pc:docMk/>
          <pc:sldMk cId="0" sldId="270"/>
        </pc:sldMkLst>
        <pc:spChg chg="mod">
          <ac:chgData name="Arnav Agarwal" userId="fdda3743-6dad-44d9-b6b9-7bfb627de199" providerId="ADAL" clId="{B9796391-EE69-42B7-9766-D37D0C15DC67}" dt="2021-11-29T23:17:08.211" v="39" actId="20577"/>
          <ac:spMkLst>
            <pc:docMk/>
            <pc:sldMk cId="0" sldId="270"/>
            <ac:spMk id="349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7:01.138" v="37" actId="1076"/>
          <ac:spMkLst>
            <pc:docMk/>
            <pc:sldMk cId="0" sldId="270"/>
            <ac:spMk id="355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7:03.674" v="38" actId="1076"/>
          <ac:spMkLst>
            <pc:docMk/>
            <pc:sldMk cId="0" sldId="270"/>
            <ac:spMk id="356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7:37.946" v="43" actId="207"/>
          <ac:spMkLst>
            <pc:docMk/>
            <pc:sldMk cId="0" sldId="270"/>
            <ac:spMk id="357" creationId="{00000000-0000-0000-0000-000000000000}"/>
          </ac:spMkLst>
        </pc:spChg>
        <pc:spChg chg="mod">
          <ac:chgData name="Arnav Agarwal" userId="fdda3743-6dad-44d9-b6b9-7bfb627de199" providerId="ADAL" clId="{B9796391-EE69-42B7-9766-D37D0C15DC67}" dt="2021-11-29T23:17:10.608" v="40" actId="20577"/>
          <ac:spMkLst>
            <pc:docMk/>
            <pc:sldMk cId="0" sldId="270"/>
            <ac:spMk id="358" creationId="{00000000-0000-0000-0000-000000000000}"/>
          </ac:spMkLst>
        </pc:spChg>
      </pc:sldChg>
      <pc:sldChg chg="modSp mod">
        <pc:chgData name="Arnav Agarwal" userId="fdda3743-6dad-44d9-b6b9-7bfb627de199" providerId="ADAL" clId="{B9796391-EE69-42B7-9766-D37D0C15DC67}" dt="2021-11-30T01:02:37.383" v="747" actId="1076"/>
        <pc:sldMkLst>
          <pc:docMk/>
          <pc:sldMk cId="0" sldId="271"/>
        </pc:sldMkLst>
        <pc:spChg chg="mod">
          <ac:chgData name="Arnav Agarwal" userId="fdda3743-6dad-44d9-b6b9-7bfb627de199" providerId="ADAL" clId="{B9796391-EE69-42B7-9766-D37D0C15DC67}" dt="2021-11-30T00:37:21.169" v="735" actId="14100"/>
          <ac:spMkLst>
            <pc:docMk/>
            <pc:sldMk cId="0" sldId="271"/>
            <ac:spMk id="4" creationId="{44C3A5A7-FE5B-C343-88E1-5B3B34177BD4}"/>
          </ac:spMkLst>
        </pc:spChg>
        <pc:spChg chg="mod">
          <ac:chgData name="Arnav Agarwal" userId="fdda3743-6dad-44d9-b6b9-7bfb627de199" providerId="ADAL" clId="{B9796391-EE69-42B7-9766-D37D0C15DC67}" dt="2021-11-30T01:02:24.448" v="744" actId="1076"/>
          <ac:spMkLst>
            <pc:docMk/>
            <pc:sldMk cId="0" sldId="271"/>
            <ac:spMk id="8" creationId="{7576D2E9-706C-2147-A1DF-70519897B9A8}"/>
          </ac:spMkLst>
        </pc:spChg>
        <pc:spChg chg="mod">
          <ac:chgData name="Arnav Agarwal" userId="fdda3743-6dad-44d9-b6b9-7bfb627de199" providerId="ADAL" clId="{B9796391-EE69-42B7-9766-D37D0C15DC67}" dt="2021-11-30T01:02:33.017" v="746" actId="1076"/>
          <ac:spMkLst>
            <pc:docMk/>
            <pc:sldMk cId="0" sldId="271"/>
            <ac:spMk id="13" creationId="{322B13E8-DDC1-204B-8DAD-EA5F1758735E}"/>
          </ac:spMkLst>
        </pc:spChg>
        <pc:picChg chg="mod">
          <ac:chgData name="Arnav Agarwal" userId="fdda3743-6dad-44d9-b6b9-7bfb627de199" providerId="ADAL" clId="{B9796391-EE69-42B7-9766-D37D0C15DC67}" dt="2021-11-30T01:02:37.383" v="747" actId="1076"/>
          <ac:picMkLst>
            <pc:docMk/>
            <pc:sldMk cId="0" sldId="271"/>
            <ac:picMk id="1028" creationId="{F0816971-90A6-6C43-915D-4467E71B3830}"/>
          </ac:picMkLst>
        </pc:picChg>
        <pc:picChg chg="mod">
          <ac:chgData name="Arnav Agarwal" userId="fdda3743-6dad-44d9-b6b9-7bfb627de199" providerId="ADAL" clId="{B9796391-EE69-42B7-9766-D37D0C15DC67}" dt="2021-11-30T01:02:28.674" v="745" actId="1076"/>
          <ac:picMkLst>
            <pc:docMk/>
            <pc:sldMk cId="0" sldId="271"/>
            <ac:picMk id="1032" creationId="{92FFCD63-0B3A-CC4D-9609-283FAC9F385E}"/>
          </ac:picMkLst>
        </pc:picChg>
      </pc:sldChg>
      <pc:sldChg chg="modSp mod">
        <pc:chgData name="Arnav Agarwal" userId="fdda3743-6dad-44d9-b6b9-7bfb627de199" providerId="ADAL" clId="{B9796391-EE69-42B7-9766-D37D0C15DC67}" dt="2021-11-30T00:37:13.352" v="731" actId="14100"/>
        <pc:sldMkLst>
          <pc:docMk/>
          <pc:sldMk cId="131727250" sldId="272"/>
        </pc:sldMkLst>
        <pc:spChg chg="mod">
          <ac:chgData name="Arnav Agarwal" userId="fdda3743-6dad-44d9-b6b9-7bfb627de199" providerId="ADAL" clId="{B9796391-EE69-42B7-9766-D37D0C15DC67}" dt="2021-11-30T00:37:13.352" v="731" actId="14100"/>
          <ac:spMkLst>
            <pc:docMk/>
            <pc:sldMk cId="131727250" sldId="272"/>
            <ac:spMk id="4" creationId="{44C3A5A7-FE5B-C343-88E1-5B3B34177BD4}"/>
          </ac:spMkLst>
        </pc:spChg>
      </pc:sldChg>
      <pc:sldChg chg="modSp mod">
        <pc:chgData name="Arnav Agarwal" userId="fdda3743-6dad-44d9-b6b9-7bfb627de199" providerId="ADAL" clId="{B9796391-EE69-42B7-9766-D37D0C15DC67}" dt="2021-11-30T00:37:49.895" v="743" actId="20577"/>
        <pc:sldMkLst>
          <pc:docMk/>
          <pc:sldMk cId="586842441" sldId="273"/>
        </pc:sldMkLst>
        <pc:spChg chg="mod">
          <ac:chgData name="Arnav Agarwal" userId="fdda3743-6dad-44d9-b6b9-7bfb627de199" providerId="ADAL" clId="{B9796391-EE69-42B7-9766-D37D0C15DC67}" dt="2021-11-30T00:36:26.505" v="724" actId="2711"/>
          <ac:spMkLst>
            <pc:docMk/>
            <pc:sldMk cId="586842441" sldId="273"/>
            <ac:spMk id="3" creationId="{43FC4603-9322-2D45-8E73-0A9A238300D6}"/>
          </ac:spMkLst>
        </pc:spChg>
        <pc:spChg chg="mod">
          <ac:chgData name="Arnav Agarwal" userId="fdda3743-6dad-44d9-b6b9-7bfb627de199" providerId="ADAL" clId="{B9796391-EE69-42B7-9766-D37D0C15DC67}" dt="2021-11-30T00:37:49.895" v="743" actId="20577"/>
          <ac:spMkLst>
            <pc:docMk/>
            <pc:sldMk cId="586842441" sldId="273"/>
            <ac:spMk id="4" creationId="{44C3A5A7-FE5B-C343-88E1-5B3B34177BD4}"/>
          </ac:spMkLst>
        </pc:spChg>
        <pc:spChg chg="mod">
          <ac:chgData name="Arnav Agarwal" userId="fdda3743-6dad-44d9-b6b9-7bfb627de199" providerId="ADAL" clId="{B9796391-EE69-42B7-9766-D37D0C15DC67}" dt="2021-11-30T00:36:30.512" v="725" actId="2711"/>
          <ac:spMkLst>
            <pc:docMk/>
            <pc:sldMk cId="586842441" sldId="273"/>
            <ac:spMk id="6" creationId="{B36358EE-9383-2E4E-ABD8-D0C643EB215B}"/>
          </ac:spMkLst>
        </pc:spChg>
        <pc:spChg chg="mod">
          <ac:chgData name="Arnav Agarwal" userId="fdda3743-6dad-44d9-b6b9-7bfb627de199" providerId="ADAL" clId="{B9796391-EE69-42B7-9766-D37D0C15DC67}" dt="2021-11-30T00:36:36.850" v="726" actId="2711"/>
          <ac:spMkLst>
            <pc:docMk/>
            <pc:sldMk cId="586842441" sldId="273"/>
            <ac:spMk id="10" creationId="{D7E52F06-9696-AC49-BECE-670E1A7F6B93}"/>
          </ac:spMkLst>
        </pc:spChg>
      </pc:sldChg>
      <pc:sldChg chg="modSp mod">
        <pc:chgData name="Arnav Agarwal" userId="fdda3743-6dad-44d9-b6b9-7bfb627de199" providerId="ADAL" clId="{B9796391-EE69-42B7-9766-D37D0C15DC67}" dt="2021-11-30T00:36:19.759" v="723" actId="1076"/>
        <pc:sldMkLst>
          <pc:docMk/>
          <pc:sldMk cId="1141882713" sldId="274"/>
        </pc:sldMkLst>
        <pc:spChg chg="mod">
          <ac:chgData name="Arnav Agarwal" userId="fdda3743-6dad-44d9-b6b9-7bfb627de199" providerId="ADAL" clId="{B9796391-EE69-42B7-9766-D37D0C15DC67}" dt="2021-11-30T00:36:19.759" v="723" actId="1076"/>
          <ac:spMkLst>
            <pc:docMk/>
            <pc:sldMk cId="1141882713" sldId="274"/>
            <ac:spMk id="5" creationId="{F4981085-32BD-AA4F-AE2E-73B8CF45BBD5}"/>
          </ac:spMkLst>
        </pc:spChg>
      </pc:sldChg>
    </pc:docChg>
  </pc:docChgLst>
  <pc:docChgLst>
    <pc:chgData name="Shana Hung" userId="S::w2hung@ucsd.edu::1530708d-472b-4392-bb26-3041519d1c7f" providerId="AD" clId="Web-{738D1AF8-9FFD-4751-9099-7E0B8CAC536F}"/>
    <pc:docChg chg="modSld">
      <pc:chgData name="Shana Hung" userId="S::w2hung@ucsd.edu::1530708d-472b-4392-bb26-3041519d1c7f" providerId="AD" clId="Web-{738D1AF8-9FFD-4751-9099-7E0B8CAC536F}" dt="2021-11-30T02:07:18.910" v="48"/>
      <pc:docMkLst>
        <pc:docMk/>
      </pc:docMkLst>
      <pc:sldChg chg="modNotes">
        <pc:chgData name="Shana Hung" userId="S::w2hung@ucsd.edu::1530708d-472b-4392-bb26-3041519d1c7f" providerId="AD" clId="Web-{738D1AF8-9FFD-4751-9099-7E0B8CAC536F}" dt="2021-11-30T02:07:18.910" v="48"/>
        <pc:sldMkLst>
          <pc:docMk/>
          <pc:sldMk cId="0" sldId="270"/>
        </pc:sldMkLst>
      </pc:sldChg>
    </pc:docChg>
  </pc:docChgLst>
  <pc:docChgLst>
    <pc:chgData name="Shana Hung" userId="1530708d-472b-4392-bb26-3041519d1c7f" providerId="ADAL" clId="{308C61E7-B026-A14B-93F5-D8E13AE6FB2D}"/>
    <pc:docChg chg="undo custSel modSld">
      <pc:chgData name="Shana Hung" userId="1530708d-472b-4392-bb26-3041519d1c7f" providerId="ADAL" clId="{308C61E7-B026-A14B-93F5-D8E13AE6FB2D}" dt="2021-11-30T02:17:07.134" v="176"/>
      <pc:docMkLst>
        <pc:docMk/>
      </pc:docMkLst>
      <pc:sldChg chg="modSp mod modAnim">
        <pc:chgData name="Shana Hung" userId="1530708d-472b-4392-bb26-3041519d1c7f" providerId="ADAL" clId="{308C61E7-B026-A14B-93F5-D8E13AE6FB2D}" dt="2021-11-30T02:11:37.766" v="12"/>
        <pc:sldMkLst>
          <pc:docMk/>
          <pc:sldMk cId="0" sldId="269"/>
        </pc:sldMkLst>
        <pc:spChg chg="mod">
          <ac:chgData name="Shana Hung" userId="1530708d-472b-4392-bb26-3041519d1c7f" providerId="ADAL" clId="{308C61E7-B026-A14B-93F5-D8E13AE6FB2D}" dt="2021-11-30T02:11:12.050" v="8" actId="14100"/>
          <ac:spMkLst>
            <pc:docMk/>
            <pc:sldMk cId="0" sldId="269"/>
            <ac:spMk id="3" creationId="{0855F69E-9DF4-49E9-82D9-5C30344A4E99}"/>
          </ac:spMkLst>
        </pc:spChg>
        <pc:spChg chg="mod">
          <ac:chgData name="Shana Hung" userId="1530708d-472b-4392-bb26-3041519d1c7f" providerId="ADAL" clId="{308C61E7-B026-A14B-93F5-D8E13AE6FB2D}" dt="2021-11-30T02:11:12.050" v="8" actId="14100"/>
          <ac:spMkLst>
            <pc:docMk/>
            <pc:sldMk cId="0" sldId="269"/>
            <ac:spMk id="337" creationId="{00000000-0000-0000-0000-000000000000}"/>
          </ac:spMkLst>
        </pc:spChg>
        <pc:spChg chg="mod">
          <ac:chgData name="Shana Hung" userId="1530708d-472b-4392-bb26-3041519d1c7f" providerId="ADAL" clId="{308C61E7-B026-A14B-93F5-D8E13AE6FB2D}" dt="2021-11-30T02:11:14.851" v="9" actId="14100"/>
          <ac:spMkLst>
            <pc:docMk/>
            <pc:sldMk cId="0" sldId="269"/>
            <ac:spMk id="340" creationId="{00000000-0000-0000-0000-000000000000}"/>
          </ac:spMkLst>
        </pc:spChg>
      </pc:sldChg>
      <pc:sldChg chg="modSp mod modAnim modNotesTx">
        <pc:chgData name="Shana Hung" userId="1530708d-472b-4392-bb26-3041519d1c7f" providerId="ADAL" clId="{308C61E7-B026-A14B-93F5-D8E13AE6FB2D}" dt="2021-11-30T02:17:07.134" v="176"/>
        <pc:sldMkLst>
          <pc:docMk/>
          <pc:sldMk cId="0" sldId="270"/>
        </pc:sldMkLst>
        <pc:spChg chg="mod">
          <ac:chgData name="Shana Hung" userId="1530708d-472b-4392-bb26-3041519d1c7f" providerId="ADAL" clId="{308C61E7-B026-A14B-93F5-D8E13AE6FB2D}" dt="2021-11-30T02:14:06.183" v="92" actId="20577"/>
          <ac:spMkLst>
            <pc:docMk/>
            <pc:sldMk cId="0" sldId="270"/>
            <ac:spMk id="2" creationId="{F6E79AC6-7D16-4DAA-A0F1-07DAA40F86EE}"/>
          </ac:spMkLst>
        </pc:spChg>
        <pc:spChg chg="mod">
          <ac:chgData name="Shana Hung" userId="1530708d-472b-4392-bb26-3041519d1c7f" providerId="ADAL" clId="{308C61E7-B026-A14B-93F5-D8E13AE6FB2D}" dt="2021-11-30T02:12:37.690" v="15" actId="113"/>
          <ac:spMkLst>
            <pc:docMk/>
            <pc:sldMk cId="0" sldId="270"/>
            <ac:spMk id="16" creationId="{1DA685C3-F3EC-4AB6-A336-B814AFD9512C}"/>
          </ac:spMkLst>
        </pc:spChg>
        <pc:spChg chg="mod">
          <ac:chgData name="Shana Hung" userId="1530708d-472b-4392-bb26-3041519d1c7f" providerId="ADAL" clId="{308C61E7-B026-A14B-93F5-D8E13AE6FB2D}" dt="2021-11-30T02:12:55.840" v="18" actId="113"/>
          <ac:spMkLst>
            <pc:docMk/>
            <pc:sldMk cId="0" sldId="270"/>
            <ac:spMk id="19" creationId="{3658130C-390A-4DF0-B62D-530B8FB4F039}"/>
          </ac:spMkLst>
        </pc:spChg>
        <pc:spChg chg="mod">
          <ac:chgData name="Shana Hung" userId="1530708d-472b-4392-bb26-3041519d1c7f" providerId="ADAL" clId="{308C61E7-B026-A14B-93F5-D8E13AE6FB2D}" dt="2021-11-30T02:12:25.029" v="13" actId="113"/>
          <ac:spMkLst>
            <pc:docMk/>
            <pc:sldMk cId="0" sldId="270"/>
            <ac:spMk id="355" creationId="{00000000-0000-0000-0000-000000000000}"/>
          </ac:spMkLst>
        </pc:spChg>
        <pc:spChg chg="mod">
          <ac:chgData name="Shana Hung" userId="1530708d-472b-4392-bb26-3041519d1c7f" providerId="ADAL" clId="{308C61E7-B026-A14B-93F5-D8E13AE6FB2D}" dt="2021-11-30T02:12:41.861" v="16" actId="113"/>
          <ac:spMkLst>
            <pc:docMk/>
            <pc:sldMk cId="0" sldId="270"/>
            <ac:spMk id="356" creationId="{00000000-0000-0000-0000-000000000000}"/>
          </ac:spMkLst>
        </pc:spChg>
        <pc:spChg chg="mod">
          <ac:chgData name="Shana Hung" userId="1530708d-472b-4392-bb26-3041519d1c7f" providerId="ADAL" clId="{308C61E7-B026-A14B-93F5-D8E13AE6FB2D}" dt="2021-11-30T02:12:51.668" v="17" actId="113"/>
          <ac:spMkLst>
            <pc:docMk/>
            <pc:sldMk cId="0" sldId="270"/>
            <ac:spMk id="357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28T00:37:54.960" idx="1">
    <p:pos x="6000" y="0"/>
    <p:text>can we also add that we tokenize words from job description to calculate the jaccard similarity with the user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49047c7d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49047c7d0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9047c7d0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49047c7d0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49047c7d0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49047c7d0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896c968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896c968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Our</a:t>
            </a:r>
            <a:r>
              <a:rPr lang="af-ZA"/>
              <a:t> </a:t>
            </a:r>
            <a:r>
              <a:rPr lang="af-ZA" err="1"/>
              <a:t>recommender</a:t>
            </a:r>
            <a:r>
              <a:rPr lang="af-ZA"/>
              <a:t> </a:t>
            </a:r>
            <a:r>
              <a:rPr lang="af-ZA" err="1"/>
              <a:t>system</a:t>
            </a:r>
            <a:r>
              <a:rPr lang="af-ZA"/>
              <a:t> </a:t>
            </a:r>
            <a:r>
              <a:rPr lang="af-ZA" err="1"/>
              <a:t>contains</a:t>
            </a:r>
            <a:r>
              <a:rPr lang="af-ZA"/>
              <a:t> </a:t>
            </a:r>
            <a:r>
              <a:rPr lang="af-ZA" err="1"/>
              <a:t>two</a:t>
            </a:r>
            <a:r>
              <a:rPr lang="af-ZA"/>
              <a:t> </a:t>
            </a:r>
            <a:r>
              <a:rPr lang="af-ZA" err="1"/>
              <a:t>steps</a:t>
            </a:r>
            <a:r>
              <a:rPr lang="af-ZA"/>
              <a:t> ,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first</a:t>
            </a:r>
            <a:r>
              <a:rPr lang="af-ZA"/>
              <a:t> </a:t>
            </a:r>
            <a:r>
              <a:rPr lang="af-ZA" err="1"/>
              <a:t>step</a:t>
            </a:r>
            <a:r>
              <a:rPr lang="af-ZA"/>
              <a:t> is </a:t>
            </a:r>
            <a:r>
              <a:rPr lang="af-ZA" err="1"/>
              <a:t>filtering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job</a:t>
            </a:r>
            <a:r>
              <a:rPr lang="af-ZA"/>
              <a:t> </a:t>
            </a:r>
            <a:r>
              <a:rPr lang="af-ZA" err="1"/>
              <a:t>position</a:t>
            </a:r>
            <a:r>
              <a:rPr lang="af-ZA"/>
              <a:t>, </a:t>
            </a:r>
            <a:r>
              <a:rPr lang="af-ZA" err="1"/>
              <a:t>skills</a:t>
            </a:r>
            <a:r>
              <a:rPr lang="af-ZA"/>
              <a:t>, </a:t>
            </a:r>
            <a:r>
              <a:rPr lang="af-ZA" err="1"/>
              <a:t>and</a:t>
            </a:r>
            <a:r>
              <a:rPr lang="af-ZA"/>
              <a:t> </a:t>
            </a:r>
            <a:r>
              <a:rPr lang="af-ZA" err="1"/>
              <a:t>industry</a:t>
            </a:r>
            <a:r>
              <a:rPr lang="af-ZA"/>
              <a:t> </a:t>
            </a:r>
            <a:r>
              <a:rPr lang="af-ZA" err="1"/>
              <a:t>based</a:t>
            </a:r>
            <a:r>
              <a:rPr lang="af-ZA"/>
              <a:t> </a:t>
            </a:r>
            <a:r>
              <a:rPr lang="af-ZA" err="1"/>
              <a:t>on</a:t>
            </a:r>
            <a:r>
              <a:rPr lang="af-ZA"/>
              <a:t> </a:t>
            </a:r>
            <a:r>
              <a:rPr lang="af-ZA" err="1"/>
              <a:t>user</a:t>
            </a:r>
            <a:r>
              <a:rPr lang="af-ZA"/>
              <a:t> </a:t>
            </a:r>
            <a:r>
              <a:rPr lang="af-ZA" err="1"/>
              <a:t>input.For</a:t>
            </a:r>
            <a:r>
              <a:rPr lang="af-ZA"/>
              <a:t> </a:t>
            </a:r>
            <a:r>
              <a:rPr lang="af-ZA" err="1"/>
              <a:t>example</a:t>
            </a:r>
            <a:r>
              <a:rPr lang="af-ZA"/>
              <a:t>, </a:t>
            </a:r>
            <a:r>
              <a:rPr lang="af-ZA" err="1"/>
              <a:t>if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user</a:t>
            </a:r>
            <a:r>
              <a:rPr lang="af-ZA"/>
              <a:t> </a:t>
            </a:r>
            <a:r>
              <a:rPr lang="af-ZA" err="1"/>
              <a:t>choose</a:t>
            </a:r>
            <a:r>
              <a:rPr lang="af-ZA"/>
              <a:t> </a:t>
            </a:r>
            <a:r>
              <a:rPr lang="af-ZA" err="1"/>
              <a:t>business</a:t>
            </a:r>
            <a:r>
              <a:rPr lang="af-ZA"/>
              <a:t> </a:t>
            </a:r>
            <a:r>
              <a:rPr lang="af-ZA" err="1"/>
              <a:t>analyst</a:t>
            </a:r>
            <a:r>
              <a:rPr lang="af-ZA"/>
              <a:t>, data </a:t>
            </a:r>
            <a:r>
              <a:rPr lang="af-ZA" err="1"/>
              <a:t>analyst</a:t>
            </a:r>
            <a:r>
              <a:rPr lang="af-ZA"/>
              <a:t> as </a:t>
            </a:r>
            <a:r>
              <a:rPr lang="af-ZA" err="1"/>
              <a:t>desired</a:t>
            </a:r>
            <a:r>
              <a:rPr lang="af-ZA"/>
              <a:t> </a:t>
            </a:r>
            <a:r>
              <a:rPr lang="af-ZA" err="1"/>
              <a:t>position</a:t>
            </a:r>
            <a:r>
              <a:rPr lang="af-ZA"/>
              <a:t>, R, </a:t>
            </a:r>
            <a:r>
              <a:rPr lang="af-ZA" err="1"/>
              <a:t>Python</a:t>
            </a:r>
            <a:r>
              <a:rPr lang="af-ZA"/>
              <a:t>, SQL as </a:t>
            </a:r>
            <a:r>
              <a:rPr lang="af-ZA" err="1"/>
              <a:t>skillset</a:t>
            </a:r>
            <a:r>
              <a:rPr lang="af-ZA"/>
              <a:t> </a:t>
            </a:r>
            <a:r>
              <a:rPr lang="af-ZA" err="1"/>
              <a:t>he</a:t>
            </a:r>
            <a:r>
              <a:rPr lang="af-ZA"/>
              <a:t>/</a:t>
            </a:r>
            <a:r>
              <a:rPr lang="af-ZA" err="1"/>
              <a:t>she</a:t>
            </a:r>
            <a:r>
              <a:rPr lang="af-ZA"/>
              <a:t> </a:t>
            </a:r>
            <a:r>
              <a:rPr lang="af-ZA" err="1"/>
              <a:t>has</a:t>
            </a:r>
            <a:r>
              <a:rPr lang="af-ZA"/>
              <a:t>, </a:t>
            </a:r>
            <a:r>
              <a:rPr lang="af-ZA" err="1"/>
              <a:t>and</a:t>
            </a:r>
            <a:r>
              <a:rPr lang="af-ZA"/>
              <a:t> </a:t>
            </a:r>
            <a:r>
              <a:rPr lang="af-ZA" err="1"/>
              <a:t>tech</a:t>
            </a:r>
            <a:r>
              <a:rPr lang="af-ZA"/>
              <a:t> as </a:t>
            </a:r>
            <a:r>
              <a:rPr lang="af-ZA" err="1"/>
              <a:t>the</a:t>
            </a:r>
            <a:r>
              <a:rPr lang="af-ZA"/>
              <a:t> </a:t>
            </a:r>
            <a:r>
              <a:rPr lang="af-ZA" err="1"/>
              <a:t>industry</a:t>
            </a:r>
            <a:r>
              <a:rPr lang="af-ZA"/>
              <a:t> </a:t>
            </a:r>
            <a:r>
              <a:rPr lang="af-ZA" err="1"/>
              <a:t>that</a:t>
            </a:r>
            <a:r>
              <a:rPr lang="af-ZA"/>
              <a:t> </a:t>
            </a:r>
            <a:r>
              <a:rPr lang="af-ZA" err="1"/>
              <a:t>user</a:t>
            </a:r>
            <a:r>
              <a:rPr lang="af-ZA"/>
              <a:t> wants </a:t>
            </a:r>
            <a:r>
              <a:rPr lang="af-ZA" err="1"/>
              <a:t>to</a:t>
            </a:r>
            <a:r>
              <a:rPr lang="af-ZA"/>
              <a:t> </a:t>
            </a:r>
            <a:r>
              <a:rPr lang="af-ZA" err="1"/>
              <a:t>work</a:t>
            </a:r>
            <a:r>
              <a:rPr lang="af-ZA"/>
              <a:t> in,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recommender</a:t>
            </a:r>
            <a:r>
              <a:rPr lang="af-ZA"/>
              <a:t> </a:t>
            </a:r>
            <a:r>
              <a:rPr lang="af-ZA" err="1"/>
              <a:t>system</a:t>
            </a:r>
            <a:r>
              <a:rPr lang="af-ZA"/>
              <a:t> </a:t>
            </a:r>
            <a:r>
              <a:rPr lang="af-ZA" err="1"/>
              <a:t>will</a:t>
            </a:r>
            <a:r>
              <a:rPr lang="af-ZA"/>
              <a:t> filter data </a:t>
            </a:r>
            <a:r>
              <a:rPr lang="af-ZA" err="1"/>
              <a:t>from</a:t>
            </a:r>
            <a:r>
              <a:rPr lang="af-ZA"/>
              <a:t> </a:t>
            </a:r>
            <a:r>
              <a:rPr lang="af-ZA" err="1"/>
              <a:t>glassdoor</a:t>
            </a:r>
            <a:r>
              <a:rPr lang="af-ZA"/>
              <a:t> </a:t>
            </a:r>
            <a:r>
              <a:rPr lang="af-ZA" err="1"/>
              <a:t>information</a:t>
            </a:r>
            <a:r>
              <a:rPr lang="af-ZA"/>
              <a:t>.</a:t>
            </a:r>
          </a:p>
          <a:p>
            <a:pPr marL="0" indent="0">
              <a:buNone/>
            </a:pPr>
            <a:endParaRPr lang="af-ZA"/>
          </a:p>
          <a:p>
            <a:pPr marL="0" indent="0">
              <a:buNone/>
            </a:pP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next</a:t>
            </a:r>
            <a:r>
              <a:rPr lang="af-ZA"/>
              <a:t> </a:t>
            </a:r>
            <a:r>
              <a:rPr lang="af-ZA" err="1"/>
              <a:t>step</a:t>
            </a:r>
            <a:r>
              <a:rPr lang="af-ZA"/>
              <a:t> is </a:t>
            </a:r>
            <a:r>
              <a:rPr lang="af-ZA" err="1"/>
              <a:t>recommend</a:t>
            </a:r>
            <a:r>
              <a:rPr lang="af-ZA"/>
              <a:t> </a:t>
            </a:r>
            <a:r>
              <a:rPr lang="af-ZA" err="1"/>
              <a:t>companies</a:t>
            </a:r>
            <a:r>
              <a:rPr lang="af-ZA"/>
              <a:t> </a:t>
            </a:r>
            <a:r>
              <a:rPr lang="af-ZA" err="1"/>
              <a:t>which</a:t>
            </a:r>
            <a:r>
              <a:rPr lang="af-ZA"/>
              <a:t> </a:t>
            </a:r>
            <a:r>
              <a:rPr lang="af-ZA" err="1"/>
              <a:t>has</a:t>
            </a:r>
            <a:r>
              <a:rPr lang="af-ZA"/>
              <a:t> top 5 </a:t>
            </a:r>
            <a:r>
              <a:rPr lang="af-ZA" err="1"/>
              <a:t>similarity</a:t>
            </a:r>
            <a:r>
              <a:rPr lang="af-ZA"/>
              <a:t> </a:t>
            </a:r>
            <a:r>
              <a:rPr lang="af-ZA" err="1"/>
              <a:t>with</a:t>
            </a:r>
            <a:r>
              <a:rPr lang="af-ZA"/>
              <a:t> </a:t>
            </a:r>
            <a:r>
              <a:rPr lang="af-ZA" err="1"/>
              <a:t>user's</a:t>
            </a:r>
            <a:r>
              <a:rPr lang="af-ZA"/>
              <a:t> </a:t>
            </a:r>
            <a:r>
              <a:rPr lang="af-ZA" err="1"/>
              <a:t>skill</a:t>
            </a:r>
            <a:r>
              <a:rPr lang="af-ZA"/>
              <a:t>.</a:t>
            </a:r>
          </a:p>
          <a:p>
            <a:pPr marL="0" indent="0">
              <a:buNone/>
            </a:pPr>
            <a:endParaRPr lang="af-ZA"/>
          </a:p>
          <a:p>
            <a:pPr marL="0" indent="0">
              <a:buNone/>
            </a:pPr>
            <a:r>
              <a:rPr lang="af-ZA" err="1"/>
              <a:t>We</a:t>
            </a:r>
            <a:r>
              <a:rPr lang="af-ZA"/>
              <a:t> </a:t>
            </a:r>
            <a:r>
              <a:rPr lang="af-ZA" err="1"/>
              <a:t>calculate</a:t>
            </a:r>
            <a:r>
              <a:rPr lang="af-ZA"/>
              <a:t> </a:t>
            </a:r>
            <a:r>
              <a:rPr lang="af-ZA" err="1"/>
              <a:t>jaccard</a:t>
            </a:r>
            <a:r>
              <a:rPr lang="af-ZA"/>
              <a:t> </a:t>
            </a:r>
            <a:r>
              <a:rPr lang="af-ZA" err="1"/>
              <a:t>similarity</a:t>
            </a:r>
            <a:r>
              <a:rPr lang="af-ZA"/>
              <a:t> </a:t>
            </a:r>
            <a:r>
              <a:rPr lang="af-ZA" err="1"/>
              <a:t>between</a:t>
            </a:r>
            <a:r>
              <a:rPr lang="af-ZA"/>
              <a:t> </a:t>
            </a:r>
            <a:r>
              <a:rPr lang="af-ZA" err="1"/>
              <a:t>user's</a:t>
            </a:r>
            <a:r>
              <a:rPr lang="af-ZA"/>
              <a:t> </a:t>
            </a:r>
            <a:r>
              <a:rPr lang="af-ZA" err="1"/>
              <a:t>skill</a:t>
            </a:r>
            <a:r>
              <a:rPr lang="af-ZA"/>
              <a:t> </a:t>
            </a:r>
            <a:r>
              <a:rPr lang="af-ZA" err="1"/>
              <a:t>and</a:t>
            </a:r>
            <a:r>
              <a:rPr lang="af-ZA"/>
              <a:t> </a:t>
            </a:r>
            <a:r>
              <a:rPr lang="af-ZA" err="1"/>
              <a:t>job</a:t>
            </a:r>
            <a:r>
              <a:rPr lang="af-ZA"/>
              <a:t> </a:t>
            </a:r>
            <a:r>
              <a:rPr lang="af-ZA" err="1"/>
              <a:t>requiremen</a:t>
            </a:r>
            <a:endParaRPr lang="af-ZA"/>
          </a:p>
          <a:p>
            <a:pPr marL="0" indent="0">
              <a:buNone/>
            </a:pPr>
            <a:endParaRPr lang="af-ZA"/>
          </a:p>
          <a:p>
            <a:pPr marL="0" indent="0">
              <a:buNone/>
            </a:pPr>
            <a:endParaRPr lang="af-Z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896c9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4896c9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What is </a:t>
            </a:r>
            <a:r>
              <a:rPr lang="en" err="1"/>
              <a:t>jaccard</a:t>
            </a:r>
            <a:r>
              <a:rPr lang="en"/>
              <a:t> similarity and how will it related with our recommender system</a:t>
            </a:r>
            <a:endParaRPr lang="zh-TW"/>
          </a:p>
          <a:p>
            <a:pPr marL="0" indent="0">
              <a:buNone/>
            </a:pPr>
            <a:r>
              <a:rPr lang="en"/>
              <a:t>The formula of </a:t>
            </a:r>
            <a:r>
              <a:rPr lang="en" err="1"/>
              <a:t>jaccard</a:t>
            </a:r>
            <a:r>
              <a:rPr lang="en"/>
              <a:t> similarity is the intersection of element A and B divided by the union of A and B</a:t>
            </a:r>
            <a:endParaRPr lang="en" altLang="zh-CN"/>
          </a:p>
          <a:p>
            <a:pPr marL="0" indent="0">
              <a:buNone/>
            </a:pPr>
            <a:r>
              <a:rPr lang="en"/>
              <a:t>For example, if company A requires applicants to require </a:t>
            </a:r>
            <a:r>
              <a:rPr lang="en" b="1"/>
              <a:t>Python, R, SQL</a:t>
            </a:r>
            <a:r>
              <a:rPr lang="en"/>
              <a:t>, Tableau, </a:t>
            </a:r>
            <a:r>
              <a:rPr lang="en" err="1"/>
              <a:t>PowerBI</a:t>
            </a:r>
            <a:r>
              <a:rPr lang="en"/>
              <a:t>, Excel, and user A has python, R, SQL, Java skill.  the Numerator will be the amount of the skills that both company A and user A have, and the denominator will be the amount that all the skills that company A and user A have. So we get 3 /7 =</a:t>
            </a:r>
          </a:p>
          <a:p>
            <a:pPr marL="0" indent="0">
              <a:buNone/>
              <a:defRPr/>
            </a:pPr>
            <a:endParaRPr lang="en"/>
          </a:p>
          <a:p>
            <a:pPr marL="0" indent="0">
              <a:buNone/>
              <a:defRPr/>
            </a:pPr>
            <a:r>
              <a:rPr lang="en"/>
              <a:t>if there's another company B that requires applicants to have </a:t>
            </a:r>
            <a:r>
              <a:rPr lang="en" b="1"/>
              <a:t>Python, R</a:t>
            </a:r>
            <a:r>
              <a:rPr lang="en"/>
              <a:t>, Tableau, </a:t>
            </a:r>
            <a:r>
              <a:rPr lang="en" err="1"/>
              <a:t>PowerBI</a:t>
            </a:r>
            <a:r>
              <a:rPr lang="en"/>
              <a:t>, Excel.  the Numerator this time will be 2, and the denominator  will be 7, thus we get0.28</a:t>
            </a:r>
          </a:p>
          <a:p>
            <a:pPr marL="0" indent="0">
              <a:buNone/>
              <a:defRPr/>
            </a:pPr>
            <a:endParaRPr lang="e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F</a:t>
            </a:r>
            <a:r>
              <a:rPr lang="en"/>
              <a:t>or user A, </a:t>
            </a:r>
            <a:r>
              <a:rPr lang="af-ZA" altLang="zh-TW" err="1"/>
              <a:t>Company</a:t>
            </a:r>
            <a:r>
              <a:rPr lang="af-ZA" altLang="zh-TW"/>
              <a:t> A </a:t>
            </a:r>
            <a:r>
              <a:rPr lang="af-ZA" altLang="zh-TW" err="1"/>
              <a:t>has</a:t>
            </a:r>
            <a:r>
              <a:rPr lang="af-ZA" altLang="zh-TW"/>
              <a:t> </a:t>
            </a:r>
            <a:r>
              <a:rPr lang="af-ZA" altLang="zh-TW" err="1"/>
              <a:t>higher</a:t>
            </a:r>
            <a:r>
              <a:rPr lang="af-ZA" altLang="zh-TW"/>
              <a:t> </a:t>
            </a:r>
            <a:r>
              <a:rPr lang="af-ZA" altLang="zh-TW" err="1"/>
              <a:t>recommendation</a:t>
            </a:r>
            <a:r>
              <a:rPr lang="af-ZA" altLang="zh-TW"/>
              <a:t> </a:t>
            </a:r>
            <a:r>
              <a:rPr lang="af-ZA" altLang="zh-TW" err="1"/>
              <a:t>ranking</a:t>
            </a:r>
            <a:r>
              <a:rPr lang="af-ZA" altLang="zh-TW"/>
              <a:t> </a:t>
            </a:r>
            <a:r>
              <a:rPr lang="af-ZA" altLang="zh-TW" err="1"/>
              <a:t>than</a:t>
            </a:r>
            <a:r>
              <a:rPr lang="af-ZA" altLang="zh-TW"/>
              <a:t> </a:t>
            </a:r>
            <a:r>
              <a:rPr lang="af-ZA" altLang="zh-TW" err="1"/>
              <a:t>company</a:t>
            </a:r>
            <a:r>
              <a:rPr lang="af-ZA" altLang="zh-TW"/>
              <a:t> B </a:t>
            </a:r>
            <a:r>
              <a:rPr lang="af-ZA" altLang="zh-TW" err="1"/>
              <a:t>for</a:t>
            </a:r>
            <a:r>
              <a:rPr lang="af-ZA" altLang="zh-TW"/>
              <a:t> </a:t>
            </a:r>
            <a:r>
              <a:rPr lang="af-ZA" altLang="zh-TW" err="1"/>
              <a:t>user</a:t>
            </a:r>
            <a:r>
              <a:rPr lang="af-ZA" altLang="zh-TW"/>
              <a:t> A</a:t>
            </a:r>
            <a:endParaRPr lang="af-ZA" altLang="zh-TW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What the recommender system do is that: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-US"/>
              <a:t>N</a:t>
            </a:r>
            <a:r>
              <a:rPr lang="en" err="1"/>
              <a:t>ext</a:t>
            </a:r>
            <a:r>
              <a:rPr lang="en"/>
              <a:t>, Mirnal will talk more about the app we built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9047c7d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9047c7d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9047c7d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9047c7d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68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9047c7d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9047c7d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705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9047c7d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9047c7d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85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49047c7d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49047c7d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33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9047c7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49047c7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9047c7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9047c7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49047c7d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49047c7d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9047c7d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49047c7d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49047c7d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049047c7d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Raw data is not always clean, we need to process our data so it can be ready to use for analysis.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9047c7d0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9047c7d0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9047c7d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9047c7d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49047c7d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49047c7d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/>
        </p:nvSpPr>
        <p:spPr>
          <a:xfrm>
            <a:off x="4621150" y="319800"/>
            <a:ext cx="446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"/>
                <a:ea typeface="Montserrat"/>
                <a:cs typeface="Montserrat"/>
                <a:sym typeface="Montserrat"/>
              </a:rPr>
              <a:t>MGTA 452 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"/>
                <a:ea typeface="Montserrat"/>
                <a:cs typeface="Montserrat"/>
                <a:sym typeface="Montserrat"/>
              </a:rPr>
              <a:t>FINAL PROJECT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24"/>
          <p:cNvSpPr txBox="1"/>
          <p:nvPr/>
        </p:nvSpPr>
        <p:spPr>
          <a:xfrm>
            <a:off x="4621150" y="1206400"/>
            <a:ext cx="35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JOB RECOMMENDER TOOL</a:t>
            </a:r>
            <a:endParaRPr sz="1800" b="1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24"/>
          <p:cNvSpPr/>
          <p:nvPr/>
        </p:nvSpPr>
        <p:spPr>
          <a:xfrm>
            <a:off x="525550" y="240497"/>
            <a:ext cx="3514382" cy="1429392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rgbClr val="FFE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4"/>
          <p:cNvSpPr/>
          <p:nvPr/>
        </p:nvSpPr>
        <p:spPr>
          <a:xfrm>
            <a:off x="525550" y="1751775"/>
            <a:ext cx="3514382" cy="1477510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4"/>
          <p:cNvSpPr/>
          <p:nvPr/>
        </p:nvSpPr>
        <p:spPr>
          <a:xfrm>
            <a:off x="525550" y="3373325"/>
            <a:ext cx="3567940" cy="1429404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8"/>
                  <a:pt x="92036" y="0"/>
                  <a:pt x="91000" y="0"/>
                </a:cubicBezTo>
                <a:close/>
              </a:path>
            </a:pathLst>
          </a:custGeom>
          <a:solidFill>
            <a:srgbClr val="B7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4"/>
          <p:cNvSpPr txBox="1"/>
          <p:nvPr/>
        </p:nvSpPr>
        <p:spPr>
          <a:xfrm>
            <a:off x="587396" y="231909"/>
            <a:ext cx="189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STRATEGIC PROBLEM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0" name="Google Shape;90;p24"/>
          <p:cNvSpPr txBox="1"/>
          <p:nvPr/>
        </p:nvSpPr>
        <p:spPr>
          <a:xfrm>
            <a:off x="587396" y="1802612"/>
            <a:ext cx="189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ASK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1" name="Google Shape;91;p24"/>
          <p:cNvSpPr txBox="1"/>
          <p:nvPr/>
        </p:nvSpPr>
        <p:spPr>
          <a:xfrm>
            <a:off x="587399" y="3451792"/>
            <a:ext cx="189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APPROACH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92;p24"/>
          <p:cNvSpPr txBox="1"/>
          <p:nvPr/>
        </p:nvSpPr>
        <p:spPr>
          <a:xfrm>
            <a:off x="4305600" y="4657950"/>
            <a:ext cx="483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GROUP 16</a:t>
            </a:r>
            <a:endParaRPr sz="11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Arnav Agarwal | Lauren Hu | Mrinal Agarwal | Wen-Hsuan Hung 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24"/>
          <p:cNvSpPr/>
          <p:nvPr/>
        </p:nvSpPr>
        <p:spPr>
          <a:xfrm>
            <a:off x="4961400" y="1751775"/>
            <a:ext cx="2512505" cy="2653834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4"/>
          <p:cNvSpPr/>
          <p:nvPr/>
        </p:nvSpPr>
        <p:spPr>
          <a:xfrm>
            <a:off x="5524159" y="2529272"/>
            <a:ext cx="635815" cy="593701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4"/>
          <p:cNvSpPr/>
          <p:nvPr/>
        </p:nvSpPr>
        <p:spPr>
          <a:xfrm>
            <a:off x="6620735" y="2571897"/>
            <a:ext cx="16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4"/>
          <p:cNvSpPr/>
          <p:nvPr/>
        </p:nvSpPr>
        <p:spPr>
          <a:xfrm>
            <a:off x="6198257" y="2463228"/>
            <a:ext cx="453573" cy="418799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4"/>
          <p:cNvSpPr/>
          <p:nvPr/>
        </p:nvSpPr>
        <p:spPr>
          <a:xfrm>
            <a:off x="6651815" y="2114790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4"/>
          <p:cNvSpPr/>
          <p:nvPr/>
        </p:nvSpPr>
        <p:spPr>
          <a:xfrm>
            <a:off x="6651815" y="2174841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4"/>
          <p:cNvSpPr/>
          <p:nvPr/>
        </p:nvSpPr>
        <p:spPr>
          <a:xfrm>
            <a:off x="6651815" y="2270217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6734615" y="2410402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6734615" y="2550578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4"/>
          <p:cNvSpPr/>
          <p:nvPr/>
        </p:nvSpPr>
        <p:spPr>
          <a:xfrm>
            <a:off x="6690090" y="2654679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4"/>
          <p:cNvSpPr/>
          <p:nvPr/>
        </p:nvSpPr>
        <p:spPr>
          <a:xfrm>
            <a:off x="6734615" y="2830930"/>
            <a:ext cx="668953" cy="24226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5213488" y="2156915"/>
            <a:ext cx="1155631" cy="24226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4"/>
          <p:cNvSpPr/>
          <p:nvPr/>
        </p:nvSpPr>
        <p:spPr>
          <a:xfrm>
            <a:off x="5042613" y="2277391"/>
            <a:ext cx="1155631" cy="24226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5231601" y="2403326"/>
            <a:ext cx="777667" cy="24241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4"/>
          <p:cNvSpPr/>
          <p:nvPr/>
        </p:nvSpPr>
        <p:spPr>
          <a:xfrm>
            <a:off x="6928272" y="1923032"/>
            <a:ext cx="475312" cy="72661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4"/>
          <p:cNvSpPr/>
          <p:nvPr/>
        </p:nvSpPr>
        <p:spPr>
          <a:xfrm>
            <a:off x="5879338" y="1923032"/>
            <a:ext cx="474272" cy="72661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4"/>
          <p:cNvSpPr/>
          <p:nvPr/>
        </p:nvSpPr>
        <p:spPr>
          <a:xfrm>
            <a:off x="6493373" y="2250632"/>
            <a:ext cx="158454" cy="127074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4"/>
          <p:cNvSpPr/>
          <p:nvPr/>
        </p:nvSpPr>
        <p:spPr>
          <a:xfrm>
            <a:off x="6401211" y="1886231"/>
            <a:ext cx="156389" cy="146266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/>
          <p:nvPr/>
        </p:nvSpPr>
        <p:spPr>
          <a:xfrm>
            <a:off x="5524139" y="1585487"/>
            <a:ext cx="111853" cy="105586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5213490" y="3285642"/>
            <a:ext cx="984771" cy="82349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 txBox="1"/>
          <p:nvPr/>
        </p:nvSpPr>
        <p:spPr>
          <a:xfrm>
            <a:off x="587388" y="463570"/>
            <a:ext cx="32361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 panose="00000500000000000000" pitchFamily="2" charset="0"/>
              </a:rPr>
              <a:t>Job seekers often look for resources such as Glassdoor for jobs in the analytics industry but find it difficult as the platform is not analytics centric.</a:t>
            </a:r>
          </a:p>
        </p:txBody>
      </p:sp>
      <p:sp>
        <p:nvSpPr>
          <p:cNvPr id="114" name="Google Shape;114;p24"/>
          <p:cNvSpPr txBox="1"/>
          <p:nvPr/>
        </p:nvSpPr>
        <p:spPr>
          <a:xfrm>
            <a:off x="587400" y="1979250"/>
            <a:ext cx="3236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 panose="00000500000000000000" pitchFamily="2" charset="0"/>
              </a:rPr>
              <a:t>Create a recommender tool which takes various input from the job seeker such as industry, company, location and recommend the best job available for the person.</a:t>
            </a:r>
          </a:p>
        </p:txBody>
      </p:sp>
      <p:sp>
        <p:nvSpPr>
          <p:cNvPr id="115" name="Google Shape;115;p24"/>
          <p:cNvSpPr txBox="1"/>
          <p:nvPr/>
        </p:nvSpPr>
        <p:spPr>
          <a:xfrm>
            <a:off x="587388" y="3726000"/>
            <a:ext cx="3236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 panose="00000500000000000000" pitchFamily="2" charset="0"/>
              </a:rPr>
              <a:t>Scraped data from Glassdoor and performed data cleaning and EDA. Finally, we used statistics and RShiny to build a recommender tool.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-1059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290" name="Google Shape;290;p34"/>
          <p:cNvSpPr txBox="1"/>
          <p:nvPr/>
        </p:nvSpPr>
        <p:spPr>
          <a:xfrm>
            <a:off x="126737" y="1395040"/>
            <a:ext cx="356280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  Top 3 Average Salary by Industry</a:t>
            </a:r>
            <a:endParaRPr lang="en-US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indent="-311150"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Commercial Equipment Rental  - 133k</a:t>
            </a:r>
            <a:endParaRPr lang="en-US"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Music Production &amp; Distribution - 110k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Consumer Electronics &amp; Appliances Store - 107k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118504" y="2150632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3584775" y="543100"/>
            <a:ext cx="5404125" cy="4384575"/>
            <a:chOff x="3616350" y="582600"/>
            <a:chExt cx="5404125" cy="4384575"/>
          </a:xfrm>
        </p:grpSpPr>
        <p:sp>
          <p:nvSpPr>
            <p:cNvPr id="295" name="Google Shape;295;p34"/>
            <p:cNvSpPr txBox="1"/>
            <p:nvPr/>
          </p:nvSpPr>
          <p:spPr>
            <a:xfrm>
              <a:off x="5044350" y="582600"/>
              <a:ext cx="304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Top 3 Average Salary by Industry         </a:t>
              </a:r>
              <a:endParaRPr/>
            </a:p>
          </p:txBody>
        </p:sp>
        <p:pic>
          <p:nvPicPr>
            <p:cNvPr id="296" name="Google Shape;296;p34"/>
            <p:cNvPicPr preferRelativeResize="0"/>
            <p:nvPr/>
          </p:nvPicPr>
          <p:blipFill rotWithShape="1">
            <a:blip r:embed="rId3">
              <a:alphaModFix/>
            </a:blip>
            <a:srcRect r="8858" b="675"/>
            <a:stretch/>
          </p:blipFill>
          <p:spPr>
            <a:xfrm>
              <a:off x="3616350" y="906600"/>
              <a:ext cx="5272351" cy="406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4"/>
            <p:cNvSpPr txBox="1"/>
            <p:nvPr/>
          </p:nvSpPr>
          <p:spPr>
            <a:xfrm>
              <a:off x="4459400" y="906600"/>
              <a:ext cx="1771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Commercial Equipment Rental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7443375" y="3055650"/>
              <a:ext cx="157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Music Production &amp; Distribution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9" name="Google Shape;299;p34"/>
            <p:cNvSpPr txBox="1"/>
            <p:nvPr/>
          </p:nvSpPr>
          <p:spPr>
            <a:xfrm>
              <a:off x="4580175" y="3507600"/>
              <a:ext cx="205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Consumer Electronics &amp; Appliances Store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-1821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306" name="Google Shape;306;p35"/>
          <p:cNvSpPr txBox="1"/>
          <p:nvPr/>
        </p:nvSpPr>
        <p:spPr>
          <a:xfrm>
            <a:off x="301942" y="2254376"/>
            <a:ext cx="35628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 </a:t>
            </a:r>
            <a:r>
              <a:rPr lang="en">
                <a:solidFill>
                  <a:schemeClr val="dk1"/>
                </a:solidFill>
              </a:rPr>
              <a:t> Number of Job Offerings by Category</a:t>
            </a:r>
            <a:endParaRPr lang="en-US" altLang="zh-TW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endParaRPr lang="en">
              <a:solidFill>
                <a:schemeClr val="dk1"/>
              </a:solidFill>
            </a:endParaRPr>
          </a:p>
          <a:p>
            <a:endParaRPr lang="en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Data Analyst – 4,587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Data Scientist – 3,359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Business Analyst – 3,226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Data Engineering – 2,150</a:t>
            </a:r>
            <a:endParaRPr lang="zh-TW">
              <a:solidFill>
                <a:schemeClr val="dk1"/>
              </a:solidFill>
            </a:endParaRPr>
          </a:p>
          <a:p>
            <a:endParaRPr lang="zh-TW" sz="12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5"/>
          <p:cNvSpPr/>
          <p:nvPr/>
        </p:nvSpPr>
        <p:spPr>
          <a:xfrm>
            <a:off x="218621" y="2351561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5420475" y="695500"/>
            <a:ext cx="32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Number of Companies by Category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t="1085" b="197"/>
          <a:stretch/>
        </p:blipFill>
        <p:spPr>
          <a:xfrm>
            <a:off x="3994150" y="1067075"/>
            <a:ext cx="5041399" cy="39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-1059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318" name="Google Shape;318;p36"/>
          <p:cNvSpPr txBox="1"/>
          <p:nvPr/>
        </p:nvSpPr>
        <p:spPr>
          <a:xfrm>
            <a:off x="201825" y="1353325"/>
            <a:ext cx="3562800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</a:endParaRPr>
          </a:p>
          <a:p>
            <a:endParaRPr lang="en"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  Average Salary by Category</a:t>
            </a:r>
            <a:endParaRPr lang="zh-TW" altLang="en-US">
              <a:solidFill>
                <a:schemeClr val="dk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endParaRPr lang="en"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</a:rPr>
              <a:t>Data Scientist - 109k</a:t>
            </a:r>
          </a:p>
          <a:p>
            <a:pPr marL="457200" indent="-317500"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</a:rPr>
              <a:t>Data Engineering – 101k</a:t>
            </a:r>
          </a:p>
          <a:p>
            <a:pPr marL="457200" indent="-317500"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Data Analyst - 72k</a:t>
            </a:r>
            <a:endParaRPr lang="en-IN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Business Analyst - 78k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93475" y="2071975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5420475" y="695500"/>
            <a:ext cx="32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Average Salary by Category           </a:t>
            </a:r>
            <a:endParaRPr/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025" y="1028275"/>
            <a:ext cx="4933799" cy="40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-105975" y="142400"/>
            <a:ext cx="3946922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RECOMMENDER SYSTEM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93475" y="1085825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259225" y="946350"/>
            <a:ext cx="56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The process that the  recommender system work</a:t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680859" y="2524094"/>
            <a:ext cx="2775300" cy="1721255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19342" y="1659820"/>
            <a:ext cx="3329878" cy="32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altLang="zh-TW" sz="1600" b="1" i="0" u="none" strike="noStrike" cap="none">
              <a:solidFill>
                <a:srgbClr val="000000"/>
              </a:solidFill>
              <a:latin typeface="Montserrat"/>
              <a:ea typeface="Fira Sans Extra Condensed"/>
              <a:cs typeface="Fira Sans Extra Condensed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728936" y="2565595"/>
            <a:ext cx="2727596" cy="164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Montserrat"/>
                <a:ea typeface="Roboto"/>
                <a:cs typeface="Roboto"/>
                <a:sym typeface="Roboto"/>
              </a:rPr>
              <a:t>Filter out Job position, Skills, Industry based on user input</a:t>
            </a:r>
            <a:endParaRPr lang="zh-TW" altLang="en-US" sz="1250" b="0" i="0" u="none" strike="noStrike" cap="none">
              <a:solidFill>
                <a:srgbClr val="000000"/>
              </a:solidFill>
              <a:latin typeface="Montserrat"/>
              <a:ea typeface="Roboto"/>
              <a:cs typeface="Roboto"/>
            </a:endParaRPr>
          </a:p>
        </p:txBody>
      </p:sp>
      <p:cxnSp>
        <p:nvCxnSpPr>
          <p:cNvPr id="336" name="Google Shape;336;p37"/>
          <p:cNvCxnSpPr>
            <a:cxnSpLocks/>
          </p:cNvCxnSpPr>
          <p:nvPr/>
        </p:nvCxnSpPr>
        <p:spPr>
          <a:xfrm>
            <a:off x="3456159" y="3289531"/>
            <a:ext cx="901379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7"/>
          <p:cNvSpPr/>
          <p:nvPr/>
        </p:nvSpPr>
        <p:spPr>
          <a:xfrm>
            <a:off x="4363604" y="2521352"/>
            <a:ext cx="4478737" cy="1723997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4571999" y="2521352"/>
            <a:ext cx="4270341" cy="172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9225">
              <a:lnSpc>
                <a:spcPct val="115000"/>
              </a:lnSpc>
              <a:buSzPts val="1250"/>
            </a:pPr>
            <a:endParaRPr lang="en" sz="1250">
              <a:solidFill>
                <a:schemeClr val="dk1"/>
              </a:solidFill>
              <a:latin typeface="Montserrat"/>
              <a:ea typeface="Roboto"/>
              <a:cs typeface="Roboto"/>
            </a:endParaRPr>
          </a:p>
          <a:p>
            <a:pPr marL="457200" indent="-307975" algn="just">
              <a:lnSpc>
                <a:spcPct val="115000"/>
              </a:lnSpc>
              <a:buSzPts val="1250"/>
              <a:buFont typeface="Roboto"/>
              <a:buChar char="●"/>
            </a:pPr>
            <a:r>
              <a:rPr lang="en" sz="1250">
                <a:solidFill>
                  <a:schemeClr val="dk1"/>
                </a:solidFill>
                <a:latin typeface="Montserrat"/>
                <a:ea typeface="Roboto"/>
                <a:cs typeface="Roboto"/>
              </a:rPr>
              <a:t>To find out what are the skill requirements of a company, we </a:t>
            </a:r>
            <a:r>
              <a:rPr lang="en" sz="1250" b="1">
                <a:solidFill>
                  <a:schemeClr val="dk1"/>
                </a:solidFill>
                <a:latin typeface="Montserrat"/>
                <a:ea typeface="Roboto"/>
                <a:cs typeface="Roboto"/>
              </a:rPr>
              <a:t>tokenize job description</a:t>
            </a:r>
            <a:r>
              <a:rPr lang="en" sz="1250">
                <a:solidFill>
                  <a:schemeClr val="dk1"/>
                </a:solidFill>
                <a:latin typeface="Montserrat"/>
                <a:ea typeface="Roboto"/>
                <a:cs typeface="Roboto"/>
              </a:rPr>
              <a:t>, and compare the similarity between the keywords from job description and user skills</a:t>
            </a:r>
          </a:p>
          <a:p>
            <a:pPr marL="457200" indent="-307975" algn="just">
              <a:lnSpc>
                <a:spcPct val="114999"/>
              </a:lnSpc>
              <a:buSzPts val="1250"/>
              <a:buFont typeface="Roboto"/>
              <a:buChar char="●"/>
            </a:pPr>
            <a:r>
              <a:rPr lang="en" sz="1250">
                <a:latin typeface="Montserrat"/>
                <a:ea typeface="Roboto"/>
                <a:sym typeface="Roboto"/>
              </a:rPr>
              <a:t>Calculate </a:t>
            </a:r>
            <a:r>
              <a:rPr lang="en" sz="1250" b="1">
                <a:latin typeface="Montserrat"/>
                <a:ea typeface="Roboto"/>
                <a:sym typeface="Roboto"/>
              </a:rPr>
              <a:t>Jaccard Similarity </a:t>
            </a:r>
            <a:r>
              <a:rPr lang="en" sz="1250">
                <a:latin typeface="Montserrat"/>
                <a:ea typeface="Roboto"/>
                <a:sym typeface="Roboto"/>
              </a:rPr>
              <a:t>between user’s skills</a:t>
            </a:r>
            <a:r>
              <a:rPr lang="en" sz="1250">
                <a:solidFill>
                  <a:schemeClr val="dk1"/>
                </a:solidFill>
                <a:latin typeface="Montserrat"/>
                <a:ea typeface="Roboto"/>
                <a:sym typeface="Roboto"/>
              </a:rPr>
              <a:t> and job requirement. </a:t>
            </a:r>
            <a:endParaRPr lang="en" sz="1250">
              <a:solidFill>
                <a:schemeClr val="dk1"/>
              </a:solidFill>
              <a:latin typeface="Montserrat"/>
              <a:ea typeface="Robot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576750" y="1339525"/>
            <a:ext cx="2989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</a:pPr>
            <a:endParaRPr lang="en" altLang="zh-TW" sz="1800" b="1" i="0" u="none" strike="noStrike" cap="none">
              <a:solidFill>
                <a:srgbClr val="000000"/>
              </a:solidFill>
              <a:latin typeface="Montserrat"/>
              <a:ea typeface="Fira Sans Extra Condensed"/>
              <a:cs typeface="Fira Sans Extra Condensed"/>
            </a:endParaRP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CDBC0B69-F39F-433C-A5AF-75DDF968C32E}"/>
              </a:ext>
            </a:extLst>
          </p:cNvPr>
          <p:cNvSpPr/>
          <p:nvPr/>
        </p:nvSpPr>
        <p:spPr>
          <a:xfrm>
            <a:off x="807544" y="1340108"/>
            <a:ext cx="2584629" cy="1083809"/>
          </a:xfrm>
          <a:prstGeom prst="roundRect">
            <a:avLst/>
          </a:prstGeom>
          <a:solidFill>
            <a:srgbClr val="B7D7A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" sz="1800" b="1">
              <a:solidFill>
                <a:schemeClr val="tx1"/>
              </a:solidFill>
              <a:latin typeface="Montserrat"/>
              <a:ea typeface="+mn-lt"/>
              <a:cs typeface="Arial"/>
            </a:endParaRPr>
          </a:p>
          <a:p>
            <a:pPr algn="ctr"/>
            <a:endParaRPr lang="en" sz="1800" b="1">
              <a:solidFill>
                <a:schemeClr val="tx1"/>
              </a:solidFill>
              <a:latin typeface="Montserrat"/>
              <a:ea typeface="+mn-lt"/>
              <a:cs typeface="Arial"/>
            </a:endParaRPr>
          </a:p>
          <a:p>
            <a:pPr algn="ctr"/>
            <a:r>
              <a:rPr lang="en" sz="1800" b="1">
                <a:solidFill>
                  <a:schemeClr val="tx1"/>
                </a:solidFill>
                <a:latin typeface="Montserrat"/>
                <a:ea typeface="+mn-lt"/>
                <a:cs typeface="Arial"/>
              </a:rPr>
              <a:t>Step 1</a:t>
            </a:r>
            <a:endParaRPr lang="en-US" sz="1800">
              <a:solidFill>
                <a:schemeClr val="tx1"/>
              </a:solidFill>
              <a:latin typeface="Montserrat"/>
              <a:ea typeface="+mn-lt"/>
              <a:cs typeface="+mn-lt"/>
            </a:endParaRPr>
          </a:p>
          <a:p>
            <a:pPr algn="ctr"/>
            <a:r>
              <a:rPr lang="en" sz="1600" b="1">
                <a:solidFill>
                  <a:schemeClr val="tx1"/>
                </a:solidFill>
                <a:latin typeface="Montserrat"/>
                <a:ea typeface="+mn-lt"/>
                <a:cs typeface="Arial"/>
              </a:rPr>
              <a:t>Filter data based on User Input</a:t>
            </a:r>
            <a:endParaRPr lang="en" sz="1600">
              <a:solidFill>
                <a:schemeClr val="tx1"/>
              </a:solidFill>
              <a:latin typeface="Montserrat"/>
              <a:ea typeface="+mn-lt"/>
              <a:cs typeface="+mn-lt"/>
            </a:endParaRPr>
          </a:p>
          <a:p>
            <a:pPr algn="ctr"/>
            <a:endParaRPr lang="en" sz="1800" b="1">
              <a:solidFill>
                <a:schemeClr val="tx1"/>
              </a:solidFill>
              <a:latin typeface="Montserrat" panose="00000500000000000000" pitchFamily="2" charset="0"/>
              <a:ea typeface="Arial"/>
              <a:cs typeface="Arial"/>
            </a:endParaRPr>
          </a:p>
          <a:p>
            <a:pPr algn="ctr">
              <a:buSzPts val="1400"/>
            </a:pPr>
            <a:endParaRPr lang="en-US" sz="2400" b="1">
              <a:solidFill>
                <a:schemeClr val="tx1"/>
              </a:solidFill>
              <a:latin typeface="Montserrat" panose="00000500000000000000" pitchFamily="2" charset="0"/>
              <a:ea typeface="Arial"/>
              <a:cs typeface="Arial"/>
            </a:endParaRP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0855F69E-9DF4-49E9-82D9-5C30344A4E99}"/>
              </a:ext>
            </a:extLst>
          </p:cNvPr>
          <p:cNvSpPr/>
          <p:nvPr/>
        </p:nvSpPr>
        <p:spPr>
          <a:xfrm>
            <a:off x="4983436" y="1341228"/>
            <a:ext cx="3188973" cy="1083809"/>
          </a:xfrm>
          <a:prstGeom prst="roundRect">
            <a:avLst/>
          </a:prstGeom>
          <a:solidFill>
            <a:srgbClr val="B7D7A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" sz="1800" b="1">
              <a:solidFill>
                <a:schemeClr val="tx1"/>
              </a:solidFill>
              <a:latin typeface="Montserrat"/>
              <a:ea typeface="+mn-lt"/>
              <a:cs typeface="Arial"/>
            </a:endParaRPr>
          </a:p>
          <a:p>
            <a:pPr algn="ctr"/>
            <a:endParaRPr lang="en" sz="1800" b="1">
              <a:solidFill>
                <a:schemeClr val="tx1"/>
              </a:solidFill>
              <a:latin typeface="Montserrat"/>
              <a:ea typeface="+mn-lt"/>
              <a:cs typeface="Arial"/>
            </a:endParaRPr>
          </a:p>
          <a:p>
            <a:pPr algn="ctr"/>
            <a:r>
              <a:rPr lang="en" sz="1800" b="1">
                <a:solidFill>
                  <a:schemeClr val="tx1"/>
                </a:solidFill>
                <a:latin typeface="Montserrat"/>
                <a:ea typeface="+mn-lt"/>
                <a:cs typeface="Arial"/>
              </a:rPr>
              <a:t>Step 2</a:t>
            </a:r>
            <a:endParaRPr lang="en-US" sz="1800">
              <a:solidFill>
                <a:schemeClr val="tx1"/>
              </a:solidFill>
              <a:latin typeface="Montserrat"/>
              <a:ea typeface="+mn-lt"/>
              <a:cs typeface="+mn-lt"/>
            </a:endParaRPr>
          </a:p>
          <a:p>
            <a:pPr algn="ctr"/>
            <a:r>
              <a:rPr lang="en" sz="1600" b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Recommend companies with</a:t>
            </a:r>
            <a:endParaRPr lang="en-US" sz="1600">
              <a:solidFill>
                <a:schemeClr val="tx1"/>
              </a:solidFill>
              <a:latin typeface="Montserrat"/>
              <a:ea typeface="+mn-lt"/>
              <a:cs typeface="+mn-lt"/>
            </a:endParaRPr>
          </a:p>
          <a:p>
            <a:pPr algn="ctr"/>
            <a:r>
              <a:rPr lang="en" sz="1600" b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Top 5 similarity</a:t>
            </a:r>
          </a:p>
          <a:p>
            <a:pPr algn="ctr"/>
            <a:endParaRPr lang="en" sz="1800" b="1">
              <a:solidFill>
                <a:schemeClr val="tx1"/>
              </a:solidFill>
              <a:latin typeface="Montserrat" panose="00000500000000000000" pitchFamily="2" charset="0"/>
              <a:ea typeface="Arial"/>
              <a:cs typeface="Arial"/>
            </a:endParaRPr>
          </a:p>
          <a:p>
            <a:pPr algn="ctr">
              <a:buSzPts val="1400"/>
            </a:pPr>
            <a:endParaRPr lang="en-US" sz="2400" b="1">
              <a:solidFill>
                <a:schemeClr val="tx1"/>
              </a:solidFill>
              <a:latin typeface="Montserrat" panose="00000500000000000000" pitchFamily="2" charset="0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  <p:bldP spid="335" grpId="0"/>
      <p:bldP spid="337" grpId="0" animBg="1"/>
      <p:bldP spid="340" grpId="0"/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-105975" y="142400"/>
            <a:ext cx="3946922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RECOMMENDER SYSTEM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206027" y="1004542"/>
            <a:ext cx="4184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</a:rPr>
              <a:t>Calculate the skill similarity between user and company based on </a:t>
            </a:r>
            <a:r>
              <a:rPr lang="en" b="1">
                <a:solidFill>
                  <a:schemeClr val="dk1"/>
                </a:solidFill>
                <a:latin typeface="Montserrat"/>
              </a:rPr>
              <a:t>Jaccard Similarity.</a:t>
            </a:r>
            <a:endParaRPr b="1">
              <a:solidFill>
                <a:schemeClr val="dk1"/>
              </a:solidFill>
              <a:latin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93475" y="1198070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l="6890" t="19775"/>
          <a:stretch/>
        </p:blipFill>
        <p:spPr>
          <a:xfrm>
            <a:off x="4864734" y="925209"/>
            <a:ext cx="3866549" cy="6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/>
          <p:nvPr/>
        </p:nvSpPr>
        <p:spPr>
          <a:xfrm>
            <a:off x="377125" y="1723234"/>
            <a:ext cx="1862100" cy="663000"/>
          </a:xfrm>
          <a:prstGeom prst="ellipse">
            <a:avLst/>
          </a:prstGeom>
          <a:solidFill>
            <a:srgbClr val="B7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</a:rPr>
              <a:t>Company A</a:t>
            </a:r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377125" y="2496343"/>
            <a:ext cx="1862100" cy="6630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</a:rPr>
              <a:t>User A</a:t>
            </a:r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2300241" y="1796584"/>
            <a:ext cx="2475000" cy="516300"/>
          </a:xfrm>
          <a:prstGeom prst="rect">
            <a:avLst/>
          </a:prstGeom>
          <a:solidFill>
            <a:srgbClr val="FFE5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latin typeface="Montserrat"/>
              </a:rPr>
              <a:t>Python, R, SQL</a:t>
            </a:r>
            <a:r>
              <a:rPr lang="en">
                <a:latin typeface="Montserrat"/>
              </a:rPr>
              <a:t>, Tableau, </a:t>
            </a:r>
            <a:r>
              <a:rPr lang="en" err="1">
                <a:latin typeface="Montserrat"/>
              </a:rPr>
              <a:t>PowerBI</a:t>
            </a:r>
            <a:r>
              <a:rPr lang="en">
                <a:latin typeface="Montserrat"/>
              </a:rPr>
              <a:t>, Excel </a:t>
            </a:r>
            <a:endParaRPr lang="zh-TW" altLang="en-US">
              <a:latin typeface="Montserrat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2300241" y="2536075"/>
            <a:ext cx="2475000" cy="516300"/>
          </a:xfrm>
          <a:prstGeom prst="rect">
            <a:avLst/>
          </a:prstGeom>
          <a:solidFill>
            <a:srgbClr val="FFE5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</a:rPr>
              <a:t>Python, R, SQL</a:t>
            </a:r>
            <a:r>
              <a:rPr lang="en">
                <a:latin typeface="Montserrat"/>
              </a:rPr>
              <a:t>, Java</a:t>
            </a:r>
            <a:endParaRPr lang="zh-TW" altLang="en-US">
              <a:latin typeface="Montserrat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001308" y="1801989"/>
            <a:ext cx="406446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dk1"/>
                </a:solidFill>
                <a:latin typeface="Montserrat"/>
              </a:rPr>
              <a:t>Jaccard Similarity for </a:t>
            </a:r>
            <a:r>
              <a:rPr lang="en" sz="1300" b="1">
                <a:solidFill>
                  <a:schemeClr val="tx1"/>
                </a:solidFill>
                <a:latin typeface="Montserrat"/>
              </a:rPr>
              <a:t>Company A and User A </a:t>
            </a:r>
            <a:r>
              <a:rPr lang="en" sz="1300">
                <a:solidFill>
                  <a:schemeClr val="dk1"/>
                </a:solidFill>
                <a:latin typeface="Montserrat"/>
              </a:rPr>
              <a:t>= { </a:t>
            </a:r>
            <a:r>
              <a:rPr lang="en" sz="1300" b="1">
                <a:solidFill>
                  <a:schemeClr val="dk1"/>
                </a:solidFill>
                <a:latin typeface="Montserrat"/>
              </a:rPr>
              <a:t>Python, R, SQL} / { Python, R, SQL, Tableau, </a:t>
            </a:r>
            <a:r>
              <a:rPr lang="en" sz="1300" b="1" err="1">
                <a:solidFill>
                  <a:schemeClr val="dk1"/>
                </a:solidFill>
                <a:latin typeface="Montserrat"/>
              </a:rPr>
              <a:t>PowerBI</a:t>
            </a:r>
            <a:r>
              <a:rPr lang="en" sz="1300" b="1">
                <a:solidFill>
                  <a:schemeClr val="dk1"/>
                </a:solidFill>
                <a:latin typeface="Montserrat"/>
              </a:rPr>
              <a:t>, Excel, Java} </a:t>
            </a:r>
            <a:endParaRPr lang="zh-TW" altLang="en-US" sz="1300" b="1">
              <a:solidFill>
                <a:schemeClr val="dk1"/>
              </a:solidFill>
              <a:latin typeface="Montserrat"/>
            </a:endParaRPr>
          </a:p>
          <a:p>
            <a:r>
              <a:rPr lang="en" sz="1300">
                <a:solidFill>
                  <a:schemeClr val="dk1"/>
                </a:solidFill>
                <a:latin typeface="Montserrat"/>
              </a:rPr>
              <a:t>= 3 / 7  = </a:t>
            </a:r>
            <a:r>
              <a:rPr lang="en" sz="1700" b="1">
                <a:solidFill>
                  <a:srgbClr val="E69138"/>
                </a:solidFill>
                <a:highlight>
                  <a:srgbClr val="FFFFFF"/>
                </a:highlight>
                <a:latin typeface="Montserrat"/>
              </a:rPr>
              <a:t>0.4286</a:t>
            </a:r>
            <a:endParaRPr lang="en" sz="1700" b="1">
              <a:solidFill>
                <a:srgbClr val="E69138"/>
              </a:solidFill>
              <a:latin typeface="Montserrat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411028" y="4479686"/>
            <a:ext cx="811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</a:rPr>
              <a:t>Calculated the </a:t>
            </a:r>
            <a:r>
              <a:rPr lang="en">
                <a:solidFill>
                  <a:schemeClr val="dk1"/>
                </a:solidFill>
                <a:latin typeface="Montserrat"/>
              </a:rPr>
              <a:t>Jaccard Similarity for the user and each company, and recommend </a:t>
            </a:r>
            <a:r>
              <a:rPr lang="en" b="1">
                <a:solidFill>
                  <a:schemeClr val="dk1"/>
                </a:solidFill>
                <a:latin typeface="Montserrat"/>
              </a:rPr>
              <a:t>Top 5</a:t>
            </a:r>
            <a:r>
              <a:rPr lang="en">
                <a:solidFill>
                  <a:schemeClr val="dk1"/>
                </a:solidFill>
                <a:latin typeface="Montserrat"/>
              </a:rPr>
              <a:t> companies which companies’ requirements most match user’s skill.</a:t>
            </a:r>
            <a:endParaRPr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125625" y="4643800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3;p38">
            <a:extLst>
              <a:ext uri="{FF2B5EF4-FFF2-40B4-BE49-F238E27FC236}">
                <a16:creationId xmlns:a16="http://schemas.microsoft.com/office/drawing/2014/main" id="{EB9215FA-B24A-432D-8C14-5D728FDBB70D}"/>
              </a:ext>
            </a:extLst>
          </p:cNvPr>
          <p:cNvSpPr/>
          <p:nvPr/>
        </p:nvSpPr>
        <p:spPr>
          <a:xfrm>
            <a:off x="377124" y="3252836"/>
            <a:ext cx="1862100" cy="663000"/>
          </a:xfrm>
          <a:prstGeom prst="ellipse">
            <a:avLst/>
          </a:prstGeom>
          <a:solidFill>
            <a:srgbClr val="B7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</a:rPr>
              <a:t>Company B</a:t>
            </a:r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16" name="Google Shape;355;p38">
            <a:extLst>
              <a:ext uri="{FF2B5EF4-FFF2-40B4-BE49-F238E27FC236}">
                <a16:creationId xmlns:a16="http://schemas.microsoft.com/office/drawing/2014/main" id="{1DA685C3-F3EC-4AB6-A336-B814AFD9512C}"/>
              </a:ext>
            </a:extLst>
          </p:cNvPr>
          <p:cNvSpPr/>
          <p:nvPr/>
        </p:nvSpPr>
        <p:spPr>
          <a:xfrm>
            <a:off x="2300240" y="3334590"/>
            <a:ext cx="2475000" cy="516300"/>
          </a:xfrm>
          <a:prstGeom prst="rect">
            <a:avLst/>
          </a:prstGeom>
          <a:solidFill>
            <a:srgbClr val="FFE5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latin typeface="Montserrat"/>
              </a:rPr>
              <a:t>Python, R</a:t>
            </a:r>
            <a:r>
              <a:rPr lang="en">
                <a:latin typeface="Montserrat"/>
              </a:rPr>
              <a:t>, Tableau, </a:t>
            </a:r>
            <a:r>
              <a:rPr lang="en" err="1">
                <a:latin typeface="Montserrat"/>
              </a:rPr>
              <a:t>PowerBI</a:t>
            </a:r>
            <a:r>
              <a:rPr lang="en">
                <a:latin typeface="Montserrat"/>
              </a:rPr>
              <a:t>, Excel</a:t>
            </a:r>
            <a:endParaRPr lang="zh-TW" altLang="en-US">
              <a:latin typeface="Montserrat"/>
            </a:endParaRPr>
          </a:p>
        </p:txBody>
      </p:sp>
      <p:sp>
        <p:nvSpPr>
          <p:cNvPr id="19" name="Google Shape;357;p38">
            <a:extLst>
              <a:ext uri="{FF2B5EF4-FFF2-40B4-BE49-F238E27FC236}">
                <a16:creationId xmlns:a16="http://schemas.microsoft.com/office/drawing/2014/main" id="{3658130C-390A-4DF0-B62D-530B8FB4F039}"/>
              </a:ext>
            </a:extLst>
          </p:cNvPr>
          <p:cNvSpPr txBox="1"/>
          <p:nvPr/>
        </p:nvSpPr>
        <p:spPr>
          <a:xfrm>
            <a:off x="5034925" y="2835732"/>
            <a:ext cx="406446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dk1"/>
                </a:solidFill>
                <a:latin typeface="Montserrat"/>
              </a:rPr>
              <a:t>Jaccard Similarity for </a:t>
            </a:r>
            <a:r>
              <a:rPr lang="en" sz="1300" b="1">
                <a:solidFill>
                  <a:schemeClr val="tx1"/>
                </a:solidFill>
                <a:latin typeface="Montserrat"/>
              </a:rPr>
              <a:t>Company B and User A </a:t>
            </a:r>
            <a:r>
              <a:rPr lang="en" sz="1300">
                <a:solidFill>
                  <a:schemeClr val="dk1"/>
                </a:solidFill>
                <a:latin typeface="Montserrat"/>
              </a:rPr>
              <a:t>= </a:t>
            </a:r>
            <a:r>
              <a:rPr lang="en" sz="1300" b="1">
                <a:solidFill>
                  <a:schemeClr val="dk1"/>
                </a:solidFill>
                <a:latin typeface="Montserrat"/>
              </a:rPr>
              <a:t>{ Python, R} / { Python, R, SQL, Tableau, </a:t>
            </a:r>
            <a:r>
              <a:rPr lang="en" sz="1300" b="1" err="1">
                <a:solidFill>
                  <a:schemeClr val="dk1"/>
                </a:solidFill>
                <a:latin typeface="Montserrat"/>
              </a:rPr>
              <a:t>PowerBI</a:t>
            </a:r>
            <a:r>
              <a:rPr lang="en" sz="1300" b="1">
                <a:solidFill>
                  <a:schemeClr val="dk1"/>
                </a:solidFill>
                <a:latin typeface="Montserrat"/>
              </a:rPr>
              <a:t>, Excel, Java} </a:t>
            </a:r>
            <a:endParaRPr lang="zh-TW" altLang="en-US" sz="1300" b="1">
              <a:solidFill>
                <a:schemeClr val="dk1"/>
              </a:solidFill>
              <a:latin typeface="Montserrat"/>
            </a:endParaRPr>
          </a:p>
          <a:p>
            <a:r>
              <a:rPr lang="en" sz="1300">
                <a:solidFill>
                  <a:schemeClr val="dk1"/>
                </a:solidFill>
                <a:latin typeface="Montserrat"/>
              </a:rPr>
              <a:t>= 2 / 7  =</a:t>
            </a:r>
            <a:r>
              <a:rPr lang="en" sz="1300">
                <a:solidFill>
                  <a:srgbClr val="E69138"/>
                </a:solidFill>
                <a:latin typeface="Montserrat"/>
              </a:rPr>
              <a:t> </a:t>
            </a:r>
            <a:r>
              <a:rPr lang="en" sz="1700" b="1">
                <a:solidFill>
                  <a:srgbClr val="E69138"/>
                </a:solidFill>
                <a:highlight>
                  <a:srgbClr val="FFFFFF"/>
                </a:highlight>
                <a:latin typeface="Montserrat"/>
              </a:rPr>
              <a:t>0.2857</a:t>
            </a:r>
            <a:endParaRPr lang="en" sz="1700" b="1">
              <a:solidFill>
                <a:srgbClr val="E69138"/>
              </a:solidFill>
              <a:latin typeface="Montserrat"/>
            </a:endParaRPr>
          </a:p>
        </p:txBody>
      </p:sp>
      <p:sp>
        <p:nvSpPr>
          <p:cNvPr id="2" name="Google Shape;333;p37">
            <a:extLst>
              <a:ext uri="{FF2B5EF4-FFF2-40B4-BE49-F238E27FC236}">
                <a16:creationId xmlns:a16="http://schemas.microsoft.com/office/drawing/2014/main" id="{F6E79AC6-7D16-4DAA-A0F1-07DAA40F86EE}"/>
              </a:ext>
            </a:extLst>
          </p:cNvPr>
          <p:cNvSpPr/>
          <p:nvPr/>
        </p:nvSpPr>
        <p:spPr>
          <a:xfrm>
            <a:off x="5429351" y="3875382"/>
            <a:ext cx="3655900" cy="66776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af-ZA" err="1">
                <a:latin typeface="Montserrat"/>
              </a:rPr>
              <a:t>Company</a:t>
            </a:r>
            <a:r>
              <a:rPr lang="af-ZA">
                <a:latin typeface="Montserrat"/>
              </a:rPr>
              <a:t> A </a:t>
            </a:r>
            <a:r>
              <a:rPr lang="af-ZA" err="1">
                <a:latin typeface="Montserrat"/>
              </a:rPr>
              <a:t>has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higher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recommendation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ranking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than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company</a:t>
            </a:r>
            <a:r>
              <a:rPr lang="af-ZA">
                <a:latin typeface="Montserrat"/>
              </a:rPr>
              <a:t> B </a:t>
            </a:r>
            <a:r>
              <a:rPr lang="af-ZA" err="1">
                <a:latin typeface="Montserrat"/>
              </a:rPr>
              <a:t>for</a:t>
            </a:r>
            <a:r>
              <a:rPr lang="af-ZA">
                <a:latin typeface="Montserrat"/>
              </a:rPr>
              <a:t> </a:t>
            </a:r>
            <a:r>
              <a:rPr lang="af-ZA" err="1">
                <a:latin typeface="Montserrat"/>
              </a:rPr>
              <a:t>user</a:t>
            </a:r>
            <a:r>
              <a:rPr lang="af-ZA">
                <a:latin typeface="Montserrat"/>
              </a:rPr>
              <a:t> A</a:t>
            </a:r>
            <a:endParaRPr lang="af-ZA" sz="1400" b="0" i="0" u="none" strike="noStrike" cap="none">
              <a:solidFill>
                <a:srgbClr val="000000"/>
              </a:solidFill>
              <a:latin typeface="Montserrat"/>
              <a:ea typeface="Arial"/>
              <a:cs typeface="Arial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B5CCD6A2-2F2F-41E0-8A6B-C2AD8E1C35F3}"/>
              </a:ext>
            </a:extLst>
          </p:cNvPr>
          <p:cNvSpPr/>
          <p:nvPr/>
        </p:nvSpPr>
        <p:spPr>
          <a:xfrm>
            <a:off x="4734137" y="4039731"/>
            <a:ext cx="600915" cy="285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animBg="1"/>
      <p:bldP spid="15" grpId="0" animBg="1"/>
      <p:bldP spid="16" grpId="0" animBg="1"/>
      <p:bldP spid="19" grpId="0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38">
            <a:extLst>
              <a:ext uri="{FF2B5EF4-FFF2-40B4-BE49-F238E27FC236}">
                <a16:creationId xmlns:a16="http://schemas.microsoft.com/office/drawing/2014/main" id="{44C3A5A7-FE5B-C343-88E1-5B3B34177BD4}"/>
              </a:ext>
            </a:extLst>
          </p:cNvPr>
          <p:cNvSpPr/>
          <p:nvPr/>
        </p:nvSpPr>
        <p:spPr>
          <a:xfrm>
            <a:off x="-105975" y="142400"/>
            <a:ext cx="1327556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TOOL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F823E6B-59D4-B140-AC44-B367066F58AC}"/>
              </a:ext>
            </a:extLst>
          </p:cNvPr>
          <p:cNvSpPr/>
          <p:nvPr/>
        </p:nvSpPr>
        <p:spPr>
          <a:xfrm>
            <a:off x="4229098" y="1837531"/>
            <a:ext cx="612322" cy="47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Using R and Shiny to build interactive, data-driven web apps for free | by  William Nicholas | Medium">
            <a:extLst>
              <a:ext uri="{FF2B5EF4-FFF2-40B4-BE49-F238E27FC236}">
                <a16:creationId xmlns:a16="http://schemas.microsoft.com/office/drawing/2014/main" id="{F0816971-90A6-6C43-915D-4467E71B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24" y="3184431"/>
            <a:ext cx="2091321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76D2E9-706C-2147-A1DF-70519897B9A8}"/>
              </a:ext>
            </a:extLst>
          </p:cNvPr>
          <p:cNvSpPr/>
          <p:nvPr/>
        </p:nvSpPr>
        <p:spPr>
          <a:xfrm>
            <a:off x="473858" y="1176222"/>
            <a:ext cx="3122511" cy="1583871"/>
          </a:xfrm>
          <a:prstGeom prst="roundRect">
            <a:avLst/>
          </a:prstGeom>
          <a:solidFill>
            <a:srgbClr val="FFE598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sz="2400" b="1">
                <a:solidFill>
                  <a:srgbClr val="000000"/>
                </a:solidFill>
                <a:latin typeface="Montserrat" panose="00000500000000000000" pitchFamily="2" charset="0"/>
                <a:ea typeface="Arial"/>
                <a:cs typeface="Arial"/>
              </a:rPr>
              <a:t>Accumulated the work done so far and…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2B13E8-DDC1-204B-8DAD-EA5F1758735E}"/>
              </a:ext>
            </a:extLst>
          </p:cNvPr>
          <p:cNvSpPr/>
          <p:nvPr/>
        </p:nvSpPr>
        <p:spPr>
          <a:xfrm>
            <a:off x="5547632" y="1176222"/>
            <a:ext cx="3122511" cy="1583871"/>
          </a:xfrm>
          <a:prstGeom prst="roundRect">
            <a:avLst/>
          </a:prstGeom>
          <a:solidFill>
            <a:srgbClr val="B7D7A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sz="2400" b="1">
                <a:solidFill>
                  <a:srgbClr val="000000"/>
                </a:solidFill>
                <a:latin typeface="Montserrat" panose="00000500000000000000" pitchFamily="2" charset="0"/>
                <a:ea typeface="Arial"/>
                <a:cs typeface="Arial"/>
              </a:rPr>
              <a:t>Created a</a:t>
            </a:r>
          </a:p>
          <a:p>
            <a:pPr lvl="0" algn="ctr">
              <a:buSzPts val="1400"/>
            </a:pPr>
            <a:r>
              <a:rPr lang="en-US" sz="2400" b="1">
                <a:solidFill>
                  <a:srgbClr val="000000"/>
                </a:solidFill>
                <a:latin typeface="Montserrat" panose="00000500000000000000" pitchFamily="2" charset="0"/>
                <a:ea typeface="Arial"/>
                <a:cs typeface="Arial"/>
              </a:rPr>
              <a:t> R Shiny based</a:t>
            </a:r>
          </a:p>
          <a:p>
            <a:pPr lvl="0" algn="ctr">
              <a:buSzPts val="1400"/>
            </a:pPr>
            <a:r>
              <a:rPr lang="en-US" sz="2400" b="1">
                <a:solidFill>
                  <a:srgbClr val="000000"/>
                </a:solidFill>
                <a:latin typeface="Montserrat" panose="00000500000000000000" pitchFamily="2" charset="0"/>
                <a:ea typeface="Arial"/>
                <a:cs typeface="Arial"/>
              </a:rPr>
              <a:t>recommendation tool</a:t>
            </a:r>
          </a:p>
        </p:txBody>
      </p:sp>
      <p:pic>
        <p:nvPicPr>
          <p:cNvPr id="1032" name="Picture 8" descr="Data Aggregation Icons - Download Free Vector Icons | Noun Project">
            <a:extLst>
              <a:ext uri="{FF2B5EF4-FFF2-40B4-BE49-F238E27FC236}">
                <a16:creationId xmlns:a16="http://schemas.microsoft.com/office/drawing/2014/main" id="{92FFCD63-0B3A-CC4D-9609-283FAC9F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45" y="2818105"/>
            <a:ext cx="1873935" cy="187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38">
            <a:extLst>
              <a:ext uri="{FF2B5EF4-FFF2-40B4-BE49-F238E27FC236}">
                <a16:creationId xmlns:a16="http://schemas.microsoft.com/office/drawing/2014/main" id="{44C3A5A7-FE5B-C343-88E1-5B3B34177BD4}"/>
              </a:ext>
            </a:extLst>
          </p:cNvPr>
          <p:cNvSpPr/>
          <p:nvPr/>
        </p:nvSpPr>
        <p:spPr>
          <a:xfrm>
            <a:off x="-105975" y="142400"/>
            <a:ext cx="244198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R Shiny TOOL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6A13EC-3224-6546-9E6E-58101767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9" y="1733739"/>
            <a:ext cx="4079810" cy="1940189"/>
          </a:xfrm>
          <a:prstGeom prst="rect">
            <a:avLst/>
          </a:prstGeom>
        </p:spPr>
      </p:pic>
      <p:pic>
        <p:nvPicPr>
          <p:cNvPr id="9" name="Picture 8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6C4F3609-2C08-264F-8E25-3D5FD3F0C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55" y="411406"/>
            <a:ext cx="3317664" cy="1947812"/>
          </a:xfrm>
          <a:prstGeom prst="rect">
            <a:avLst/>
          </a:prstGeom>
        </p:spPr>
      </p:pic>
      <p:pic>
        <p:nvPicPr>
          <p:cNvPr id="11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6F630C0-30A1-8445-9B4A-C6B023F9E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055" y="2733196"/>
            <a:ext cx="3317664" cy="199889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126E9B9-9B5D-CD4D-8528-5E7E7949A8A3}"/>
              </a:ext>
            </a:extLst>
          </p:cNvPr>
          <p:cNvSpPr/>
          <p:nvPr/>
        </p:nvSpPr>
        <p:spPr>
          <a:xfrm rot="19691818">
            <a:off x="4316545" y="1818843"/>
            <a:ext cx="866534" cy="381780"/>
          </a:xfrm>
          <a:prstGeom prst="rightArrow">
            <a:avLst>
              <a:gd name="adj1" fmla="val 4441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7B2B115-A290-5C4C-942C-57CE16D03451}"/>
              </a:ext>
            </a:extLst>
          </p:cNvPr>
          <p:cNvSpPr/>
          <p:nvPr/>
        </p:nvSpPr>
        <p:spPr>
          <a:xfrm rot="1349305">
            <a:off x="4316545" y="3092475"/>
            <a:ext cx="866534" cy="381780"/>
          </a:xfrm>
          <a:prstGeom prst="rightArrow">
            <a:avLst>
              <a:gd name="adj1" fmla="val 4441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39160D-1182-7548-BA53-B6D9DC5F2151}"/>
              </a:ext>
            </a:extLst>
          </p:cNvPr>
          <p:cNvSpPr/>
          <p:nvPr/>
        </p:nvSpPr>
        <p:spPr>
          <a:xfrm>
            <a:off x="164295" y="3804579"/>
            <a:ext cx="4343422" cy="3618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sz="1800" b="1">
                <a:solidFill>
                  <a:srgbClr val="000000"/>
                </a:solidFill>
                <a:latin typeface="Montserrat" pitchFamily="2" charset="77"/>
                <a:ea typeface="Arial"/>
                <a:cs typeface="Arial"/>
              </a:rPr>
              <a:t>Load the Cleaned Scrapped Data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3B2D782-68E7-8844-B552-7331C03A1FB8}"/>
              </a:ext>
            </a:extLst>
          </p:cNvPr>
          <p:cNvSpPr/>
          <p:nvPr/>
        </p:nvSpPr>
        <p:spPr>
          <a:xfrm>
            <a:off x="5812971" y="1507006"/>
            <a:ext cx="2807748" cy="224328"/>
          </a:xfrm>
          <a:prstGeom prst="roundRect">
            <a:avLst/>
          </a:prstGeom>
          <a:solidFill>
            <a:srgbClr val="E69138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b="1">
                <a:solidFill>
                  <a:srgbClr val="000000"/>
                </a:solidFill>
                <a:latin typeface="Montserrat" pitchFamily="2" charset="77"/>
                <a:ea typeface="Arial"/>
                <a:cs typeface="Arial"/>
              </a:rPr>
              <a:t>Dynamic Summaries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05B9FE-BBF2-9647-9F20-FD92472211D1}"/>
              </a:ext>
            </a:extLst>
          </p:cNvPr>
          <p:cNvSpPr/>
          <p:nvPr/>
        </p:nvSpPr>
        <p:spPr>
          <a:xfrm>
            <a:off x="5685668" y="3571654"/>
            <a:ext cx="2887656" cy="460554"/>
          </a:xfrm>
          <a:prstGeom prst="roundRect">
            <a:avLst/>
          </a:prstGeom>
          <a:solidFill>
            <a:srgbClr val="B7D7A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b="1">
                <a:solidFill>
                  <a:srgbClr val="000000"/>
                </a:solidFill>
                <a:latin typeface="Montserrat" pitchFamily="2" charset="77"/>
                <a:ea typeface="Arial"/>
                <a:cs typeface="Arial"/>
              </a:rPr>
              <a:t>Analytics Job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317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38">
            <a:extLst>
              <a:ext uri="{FF2B5EF4-FFF2-40B4-BE49-F238E27FC236}">
                <a16:creationId xmlns:a16="http://schemas.microsoft.com/office/drawing/2014/main" id="{44C3A5A7-FE5B-C343-88E1-5B3B34177BD4}"/>
              </a:ext>
            </a:extLst>
          </p:cNvPr>
          <p:cNvSpPr/>
          <p:nvPr/>
        </p:nvSpPr>
        <p:spPr>
          <a:xfrm>
            <a:off x="-105975" y="142400"/>
            <a:ext cx="244198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R Shiny TOOL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39160D-1182-7548-BA53-B6D9DC5F2151}"/>
              </a:ext>
            </a:extLst>
          </p:cNvPr>
          <p:cNvSpPr/>
          <p:nvPr/>
        </p:nvSpPr>
        <p:spPr>
          <a:xfrm>
            <a:off x="1112573" y="1778690"/>
            <a:ext cx="6998200" cy="20566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Montserrat"/>
                <a:cs typeface="Arial"/>
              </a:rPr>
              <a:t>Tool</a:t>
            </a:r>
            <a:r>
              <a:rPr lang="en-US" altLang="zh-TW" sz="3600" b="1">
                <a:solidFill>
                  <a:srgbClr val="000000"/>
                </a:solidFill>
                <a:latin typeface="Montserrat"/>
                <a:ea typeface="新細明體"/>
                <a:cs typeface="Arial"/>
              </a:rPr>
              <a:t> Demonstration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277900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38">
            <a:extLst>
              <a:ext uri="{FF2B5EF4-FFF2-40B4-BE49-F238E27FC236}">
                <a16:creationId xmlns:a16="http://schemas.microsoft.com/office/drawing/2014/main" id="{44C3A5A7-FE5B-C343-88E1-5B3B34177BD4}"/>
              </a:ext>
            </a:extLst>
          </p:cNvPr>
          <p:cNvSpPr/>
          <p:nvPr/>
        </p:nvSpPr>
        <p:spPr>
          <a:xfrm>
            <a:off x="-105975" y="240372"/>
            <a:ext cx="2484844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Future Scope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53627-1F3C-B445-9C46-C0808D26BE45}"/>
              </a:ext>
            </a:extLst>
          </p:cNvPr>
          <p:cNvSpPr txBox="1"/>
          <p:nvPr/>
        </p:nvSpPr>
        <p:spPr>
          <a:xfrm>
            <a:off x="204107" y="1024258"/>
            <a:ext cx="772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Montserrat" pitchFamily="2" charset="77"/>
              </a:rPr>
              <a:t>Improvement and upgradation to the tool-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C4603-9322-2D45-8E73-0A9A238300D6}"/>
              </a:ext>
            </a:extLst>
          </p:cNvPr>
          <p:cNvSpPr/>
          <p:nvPr/>
        </p:nvSpPr>
        <p:spPr>
          <a:xfrm>
            <a:off x="269421" y="1883071"/>
            <a:ext cx="7592786" cy="400110"/>
          </a:xfrm>
          <a:prstGeom prst="rect">
            <a:avLst/>
          </a:prstGeom>
          <a:solidFill>
            <a:srgbClr val="FFE598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8"/>
            <a:r>
              <a:rPr lang="en-US" sz="2000" b="1">
                <a:latin typeface="Montserrat" panose="00000500000000000000" pitchFamily="2" charset="0"/>
              </a:rPr>
              <a:t>Automated Scrapping integrated in the tool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358EE-9383-2E4E-ABD8-D0C643EB215B}"/>
              </a:ext>
            </a:extLst>
          </p:cNvPr>
          <p:cNvSpPr/>
          <p:nvPr/>
        </p:nvSpPr>
        <p:spPr>
          <a:xfrm>
            <a:off x="269419" y="2868463"/>
            <a:ext cx="8098971" cy="707886"/>
          </a:xfrm>
          <a:prstGeom prst="rect">
            <a:avLst/>
          </a:prstGeom>
          <a:solidFill>
            <a:srgbClr val="E69138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8"/>
            <a:r>
              <a:rPr lang="en-US" sz="2000" b="1">
                <a:latin typeface="Montserrat" panose="00000500000000000000" pitchFamily="2" charset="0"/>
              </a:rPr>
              <a:t>Try other recommender algorithms for job recommendation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52F06-9696-AC49-BECE-670E1A7F6B93}"/>
              </a:ext>
            </a:extLst>
          </p:cNvPr>
          <p:cNvSpPr/>
          <p:nvPr/>
        </p:nvSpPr>
        <p:spPr>
          <a:xfrm>
            <a:off x="269420" y="3976007"/>
            <a:ext cx="8098971" cy="707886"/>
          </a:xfrm>
          <a:prstGeom prst="rect">
            <a:avLst/>
          </a:prstGeom>
          <a:solidFill>
            <a:srgbClr val="B7D7A8"/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8"/>
            <a:r>
              <a:rPr lang="en-US" sz="2000" b="1">
                <a:latin typeface="Montserrat" panose="00000500000000000000" pitchFamily="2" charset="0"/>
              </a:rPr>
              <a:t>Add more matrix and summaries based on the scrapped data</a:t>
            </a:r>
          </a:p>
        </p:txBody>
      </p:sp>
    </p:spTree>
    <p:extLst>
      <p:ext uri="{BB962C8B-B14F-4D97-AF65-F5344CB8AC3E}">
        <p14:creationId xmlns:p14="http://schemas.microsoft.com/office/powerpoint/2010/main" val="5868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1085-32BD-AA4F-AE2E-73B8CF45BBD5}"/>
              </a:ext>
            </a:extLst>
          </p:cNvPr>
          <p:cNvSpPr txBox="1"/>
          <p:nvPr/>
        </p:nvSpPr>
        <p:spPr>
          <a:xfrm>
            <a:off x="2212521" y="1901258"/>
            <a:ext cx="5421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latin typeface="Montserrat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18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252225" y="230313"/>
            <a:ext cx="1906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2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89875" y="988650"/>
            <a:ext cx="3417803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423925" y="1028550"/>
            <a:ext cx="19764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375523" y="1624087"/>
            <a:ext cx="3417801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389875" y="1664475"/>
            <a:ext cx="1732894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375525" y="2260488"/>
            <a:ext cx="3417802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375523" y="2300400"/>
            <a:ext cx="2089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375525" y="2896413"/>
            <a:ext cx="3417806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375527" y="2926338"/>
            <a:ext cx="2624998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75523" y="3542325"/>
            <a:ext cx="3417805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394681" y="3601816"/>
            <a:ext cx="2625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RECOMMENDER SYSTEM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7527000" y="2732912"/>
            <a:ext cx="372371" cy="36794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5"/>
          <p:cNvGrpSpPr/>
          <p:nvPr/>
        </p:nvGrpSpPr>
        <p:grpSpPr>
          <a:xfrm>
            <a:off x="7537536" y="2003826"/>
            <a:ext cx="351315" cy="348513"/>
            <a:chOff x="6167350" y="2672800"/>
            <a:chExt cx="297750" cy="295375"/>
          </a:xfrm>
        </p:grpSpPr>
        <p:sp>
          <p:nvSpPr>
            <p:cNvPr id="134" name="Google Shape;134;p25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25"/>
          <p:cNvSpPr/>
          <p:nvPr/>
        </p:nvSpPr>
        <p:spPr>
          <a:xfrm>
            <a:off x="375524" y="4178250"/>
            <a:ext cx="3417805" cy="5325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TOOL DEMONSTRATION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98848" y="1028543"/>
            <a:ext cx="505100" cy="452713"/>
          </a:xfrm>
          <a:custGeom>
            <a:avLst/>
            <a:gdLst/>
            <a:ahLst/>
            <a:cxnLst/>
            <a:rect l="l" t="t" r="r" b="b"/>
            <a:pathLst>
              <a:path w="20204" h="19324" extrusionOk="0">
                <a:moveTo>
                  <a:pt x="12136" y="1129"/>
                </a:moveTo>
                <a:cubicBezTo>
                  <a:pt x="13730" y="1129"/>
                  <a:pt x="15325" y="1737"/>
                  <a:pt x="16538" y="2952"/>
                </a:cubicBezTo>
                <a:cubicBezTo>
                  <a:pt x="18969" y="5383"/>
                  <a:pt x="18969" y="9323"/>
                  <a:pt x="16538" y="11757"/>
                </a:cubicBezTo>
                <a:cubicBezTo>
                  <a:pt x="15341" y="12950"/>
                  <a:pt x="13747" y="13579"/>
                  <a:pt x="12129" y="13579"/>
                </a:cubicBezTo>
                <a:cubicBezTo>
                  <a:pt x="11233" y="13579"/>
                  <a:pt x="10329" y="13386"/>
                  <a:pt x="9482" y="12989"/>
                </a:cubicBezTo>
                <a:cubicBezTo>
                  <a:pt x="9461" y="12980"/>
                  <a:pt x="9440" y="12968"/>
                  <a:pt x="9419" y="12959"/>
                </a:cubicBezTo>
                <a:cubicBezTo>
                  <a:pt x="8794" y="12657"/>
                  <a:pt x="8223" y="12249"/>
                  <a:pt x="7734" y="11757"/>
                </a:cubicBezTo>
                <a:cubicBezTo>
                  <a:pt x="5306" y="9329"/>
                  <a:pt x="5306" y="5380"/>
                  <a:pt x="7734" y="2952"/>
                </a:cubicBezTo>
                <a:cubicBezTo>
                  <a:pt x="8948" y="1737"/>
                  <a:pt x="10542" y="1129"/>
                  <a:pt x="12136" y="1129"/>
                </a:cubicBezTo>
                <a:close/>
                <a:moveTo>
                  <a:pt x="5871" y="11216"/>
                </a:moveTo>
                <a:cubicBezTo>
                  <a:pt x="6475" y="12195"/>
                  <a:pt x="7296" y="13016"/>
                  <a:pt x="8271" y="13620"/>
                </a:cubicBezTo>
                <a:lnTo>
                  <a:pt x="7734" y="14160"/>
                </a:lnTo>
                <a:cubicBezTo>
                  <a:pt x="7622" y="14271"/>
                  <a:pt x="7477" y="14326"/>
                  <a:pt x="7332" y="14326"/>
                </a:cubicBezTo>
                <a:cubicBezTo>
                  <a:pt x="7188" y="14326"/>
                  <a:pt x="7044" y="14271"/>
                  <a:pt x="6934" y="14160"/>
                </a:cubicBezTo>
                <a:lnTo>
                  <a:pt x="5330" y="12557"/>
                </a:lnTo>
                <a:cubicBezTo>
                  <a:pt x="5110" y="12337"/>
                  <a:pt x="5110" y="11977"/>
                  <a:pt x="5330" y="11757"/>
                </a:cubicBezTo>
                <a:lnTo>
                  <a:pt x="5871" y="11216"/>
                </a:lnTo>
                <a:close/>
                <a:moveTo>
                  <a:pt x="4932" y="13762"/>
                </a:moveTo>
                <a:lnTo>
                  <a:pt x="5732" y="14562"/>
                </a:lnTo>
                <a:lnTo>
                  <a:pt x="4932" y="15362"/>
                </a:lnTo>
                <a:lnTo>
                  <a:pt x="4131" y="14562"/>
                </a:lnTo>
                <a:lnTo>
                  <a:pt x="4932" y="13762"/>
                </a:lnTo>
                <a:close/>
                <a:moveTo>
                  <a:pt x="3328" y="15362"/>
                </a:moveTo>
                <a:lnTo>
                  <a:pt x="4128" y="16162"/>
                </a:lnTo>
                <a:lnTo>
                  <a:pt x="2268" y="18025"/>
                </a:lnTo>
                <a:cubicBezTo>
                  <a:pt x="2157" y="18135"/>
                  <a:pt x="2013" y="18190"/>
                  <a:pt x="1868" y="18190"/>
                </a:cubicBezTo>
                <a:cubicBezTo>
                  <a:pt x="1723" y="18190"/>
                  <a:pt x="1577" y="18134"/>
                  <a:pt x="1465" y="18022"/>
                </a:cubicBezTo>
                <a:cubicBezTo>
                  <a:pt x="1245" y="17802"/>
                  <a:pt x="1245" y="17443"/>
                  <a:pt x="1465" y="17222"/>
                </a:cubicBezTo>
                <a:lnTo>
                  <a:pt x="3328" y="15362"/>
                </a:lnTo>
                <a:close/>
                <a:moveTo>
                  <a:pt x="12135" y="1"/>
                </a:moveTo>
                <a:cubicBezTo>
                  <a:pt x="10250" y="1"/>
                  <a:pt x="8365" y="718"/>
                  <a:pt x="6931" y="2152"/>
                </a:cubicBezTo>
                <a:cubicBezTo>
                  <a:pt x="4769" y="4311"/>
                  <a:pt x="4237" y="7493"/>
                  <a:pt x="5330" y="10157"/>
                </a:cubicBezTo>
                <a:lnTo>
                  <a:pt x="4527" y="10957"/>
                </a:lnTo>
                <a:cubicBezTo>
                  <a:pt x="4020" y="11467"/>
                  <a:pt x="3887" y="12240"/>
                  <a:pt x="4198" y="12892"/>
                </a:cubicBezTo>
                <a:lnTo>
                  <a:pt x="665" y="16422"/>
                </a:lnTo>
                <a:cubicBezTo>
                  <a:pt x="1" y="17086"/>
                  <a:pt x="1" y="18161"/>
                  <a:pt x="665" y="18825"/>
                </a:cubicBezTo>
                <a:cubicBezTo>
                  <a:pt x="996" y="19158"/>
                  <a:pt x="1431" y="19324"/>
                  <a:pt x="1865" y="19324"/>
                </a:cubicBezTo>
                <a:cubicBezTo>
                  <a:pt x="2300" y="19324"/>
                  <a:pt x="2735" y="19158"/>
                  <a:pt x="3066" y="18825"/>
                </a:cubicBezTo>
                <a:lnTo>
                  <a:pt x="6598" y="15293"/>
                </a:lnTo>
                <a:cubicBezTo>
                  <a:pt x="6831" y="15403"/>
                  <a:pt x="7081" y="15457"/>
                  <a:pt x="7328" y="15457"/>
                </a:cubicBezTo>
                <a:cubicBezTo>
                  <a:pt x="7770" y="15457"/>
                  <a:pt x="8206" y="15286"/>
                  <a:pt x="8531" y="14961"/>
                </a:cubicBezTo>
                <a:lnTo>
                  <a:pt x="9331" y="14163"/>
                </a:lnTo>
                <a:cubicBezTo>
                  <a:pt x="10241" y="14538"/>
                  <a:pt x="11190" y="14717"/>
                  <a:pt x="12127" y="14717"/>
                </a:cubicBezTo>
                <a:cubicBezTo>
                  <a:pt x="14530" y="14717"/>
                  <a:pt x="16858" y="13537"/>
                  <a:pt x="18256" y="11437"/>
                </a:cubicBezTo>
                <a:cubicBezTo>
                  <a:pt x="20204" y="8520"/>
                  <a:pt x="19821" y="4631"/>
                  <a:pt x="17342" y="2152"/>
                </a:cubicBezTo>
                <a:cubicBezTo>
                  <a:pt x="15906" y="718"/>
                  <a:pt x="14020" y="1"/>
                  <a:pt x="121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3170932" y="1716080"/>
            <a:ext cx="351315" cy="348513"/>
            <a:chOff x="6167350" y="2672800"/>
            <a:chExt cx="297750" cy="295375"/>
          </a:xfrm>
        </p:grpSpPr>
        <p:sp>
          <p:nvSpPr>
            <p:cNvPr id="142" name="Google Shape;142;p25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5"/>
          <p:cNvSpPr/>
          <p:nvPr/>
        </p:nvSpPr>
        <p:spPr>
          <a:xfrm>
            <a:off x="3160405" y="3641231"/>
            <a:ext cx="372371" cy="36794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3132122" y="4230031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3132122" y="2995701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3153682" y="2300489"/>
            <a:ext cx="351336" cy="428959"/>
            <a:chOff x="2905736" y="2888729"/>
            <a:chExt cx="235606" cy="294716"/>
          </a:xfrm>
        </p:grpSpPr>
        <p:sp>
          <p:nvSpPr>
            <p:cNvPr id="151" name="Google Shape;151;p2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/>
      <p:bldP spid="124" grpId="0" animBg="1"/>
      <p:bldP spid="125" grpId="0"/>
      <p:bldP spid="126" grpId="0" animBg="1"/>
      <p:bldP spid="127" grpId="0"/>
      <p:bldP spid="128" grpId="0" animBg="1"/>
      <p:bldP spid="129" grpId="0"/>
      <p:bldP spid="130" grpId="0" animBg="1"/>
      <p:bldP spid="131" grpId="0"/>
      <p:bldP spid="139" grpId="0" animBg="1"/>
      <p:bldP spid="140" grpId="0" animBg="1"/>
      <p:bldP spid="147" grpId="0" animBg="1"/>
      <p:bldP spid="148" grpId="0" animBg="1"/>
      <p:bldP spid="1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64275" y="230300"/>
            <a:ext cx="28983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02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1513425" y="1722761"/>
            <a:ext cx="702445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MSBA students have been busy with Academic work, its really hard to look for jobs/ internships amongst all this.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134225" y="1850876"/>
            <a:ext cx="379200" cy="364800"/>
          </a:xfrm>
          <a:prstGeom prst="ellipse">
            <a:avLst/>
          </a:prstGeom>
          <a:solidFill>
            <a:srgbClr val="FFE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1078705" y="2620062"/>
            <a:ext cx="596715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 a recommender tool using jaccard principle and RShiny.</a:t>
            </a:r>
            <a:endParaRPr lang="en"/>
          </a:p>
        </p:txBody>
      </p:sp>
      <p:sp>
        <p:nvSpPr>
          <p:cNvPr id="172" name="Google Shape;172;p26"/>
          <p:cNvSpPr/>
          <p:nvPr/>
        </p:nvSpPr>
        <p:spPr>
          <a:xfrm>
            <a:off x="1134200" y="2745424"/>
            <a:ext cx="379200" cy="3648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 animBg="1"/>
      <p:bldP spid="170" grpId="0"/>
      <p:bldP spid="1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4275" y="230300"/>
            <a:ext cx="28983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202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phic 2" descr="Web design with solid fill">
            <a:extLst>
              <a:ext uri="{FF2B5EF4-FFF2-40B4-BE49-F238E27FC236}">
                <a16:creationId xmlns:a16="http://schemas.microsoft.com/office/drawing/2014/main" id="{AFD688D1-89CF-4DFD-8D28-2FC84A25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6452" y="1546094"/>
            <a:ext cx="1586963" cy="1586963"/>
          </a:xfrm>
          <a:prstGeom prst="rect">
            <a:avLst/>
          </a:prstGeom>
        </p:spPr>
      </p:pic>
      <p:pic>
        <p:nvPicPr>
          <p:cNvPr id="5" name="Graphic 4" descr="Magnifying glass outline">
            <a:extLst>
              <a:ext uri="{FF2B5EF4-FFF2-40B4-BE49-F238E27FC236}">
                <a16:creationId xmlns:a16="http://schemas.microsoft.com/office/drawing/2014/main" id="{F816E2CD-013D-43F6-AABD-3C1F87FDA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6574" y="1673064"/>
            <a:ext cx="1378742" cy="1378742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61CD6454-00BF-48F9-A78E-72B40CB7B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0839" y="1650204"/>
            <a:ext cx="1378742" cy="137874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A769B21-734E-4072-B7B8-AE6B63679B1E}"/>
              </a:ext>
            </a:extLst>
          </p:cNvPr>
          <p:cNvSpPr/>
          <p:nvPr/>
        </p:nvSpPr>
        <p:spPr>
          <a:xfrm>
            <a:off x="2998099" y="2339576"/>
            <a:ext cx="885824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9C4AA8A-EAF4-4359-967A-8E21D5466190}"/>
              </a:ext>
            </a:extLst>
          </p:cNvPr>
          <p:cNvSpPr/>
          <p:nvPr/>
        </p:nvSpPr>
        <p:spPr>
          <a:xfrm>
            <a:off x="5241506" y="2339576"/>
            <a:ext cx="1378742" cy="4571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26302-7FAD-4DF6-A053-83053E372EC1}"/>
              </a:ext>
            </a:extLst>
          </p:cNvPr>
          <p:cNvSpPr txBox="1"/>
          <p:nvPr/>
        </p:nvSpPr>
        <p:spPr>
          <a:xfrm>
            <a:off x="1160950" y="2979169"/>
            <a:ext cx="215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Glassdoor Website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16A98-1A9C-4637-854C-205BBBCC8F0F}"/>
              </a:ext>
            </a:extLst>
          </p:cNvPr>
          <p:cNvSpPr txBox="1"/>
          <p:nvPr/>
        </p:nvSpPr>
        <p:spPr>
          <a:xfrm>
            <a:off x="4020482" y="2963780"/>
            <a:ext cx="176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Web Scraping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1E733B-FF4A-4BDA-94AE-24608FC4062C}"/>
              </a:ext>
            </a:extLst>
          </p:cNvPr>
          <p:cNvSpPr txBox="1"/>
          <p:nvPr/>
        </p:nvSpPr>
        <p:spPr>
          <a:xfrm>
            <a:off x="7065787" y="2979169"/>
            <a:ext cx="789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64275" y="230300"/>
            <a:ext cx="28983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sz="202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raphic 3" descr="Server outline">
            <a:extLst>
              <a:ext uri="{FF2B5EF4-FFF2-40B4-BE49-F238E27FC236}">
                <a16:creationId xmlns:a16="http://schemas.microsoft.com/office/drawing/2014/main" id="{56C38C85-F40E-4B9A-8DEE-07FB2FA0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541" y="1244341"/>
            <a:ext cx="2434527" cy="24345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2E5BBD-957B-4E1E-8157-32EA62948AB6}"/>
              </a:ext>
            </a:extLst>
          </p:cNvPr>
          <p:cNvSpPr/>
          <p:nvPr/>
        </p:nvSpPr>
        <p:spPr>
          <a:xfrm>
            <a:off x="4736239" y="687129"/>
            <a:ext cx="1978886" cy="5572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DC2E1-C59F-4C24-BB02-8C7414E7E1A4}"/>
              </a:ext>
            </a:extLst>
          </p:cNvPr>
          <p:cNvSpPr txBox="1"/>
          <p:nvPr/>
        </p:nvSpPr>
        <p:spPr>
          <a:xfrm>
            <a:off x="4836285" y="805423"/>
            <a:ext cx="177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About the data:</a:t>
            </a:r>
          </a:p>
        </p:txBody>
      </p:sp>
      <p:sp>
        <p:nvSpPr>
          <p:cNvPr id="9" name="Google Shape;251;p32">
            <a:extLst>
              <a:ext uri="{FF2B5EF4-FFF2-40B4-BE49-F238E27FC236}">
                <a16:creationId xmlns:a16="http://schemas.microsoft.com/office/drawing/2014/main" id="{C070DD2A-72C8-47A8-A878-04F58F97DE56}"/>
              </a:ext>
            </a:extLst>
          </p:cNvPr>
          <p:cNvSpPr/>
          <p:nvPr/>
        </p:nvSpPr>
        <p:spPr>
          <a:xfrm>
            <a:off x="4488750" y="1456506"/>
            <a:ext cx="166500" cy="165900"/>
          </a:xfrm>
          <a:prstGeom prst="ellipse">
            <a:avLst/>
          </a:prstGeom>
          <a:solidFill>
            <a:srgbClr val="B7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F124E-F647-4ED5-84FC-6F0DC5EF7E04}"/>
              </a:ext>
            </a:extLst>
          </p:cNvPr>
          <p:cNvSpPr txBox="1"/>
          <p:nvPr/>
        </p:nvSpPr>
        <p:spPr>
          <a:xfrm>
            <a:off x="4655250" y="1390391"/>
            <a:ext cx="29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Initially created by picklesueat.</a:t>
            </a:r>
          </a:p>
        </p:txBody>
      </p:sp>
      <p:sp>
        <p:nvSpPr>
          <p:cNvPr id="11" name="Google Shape;251;p32">
            <a:extLst>
              <a:ext uri="{FF2B5EF4-FFF2-40B4-BE49-F238E27FC236}">
                <a16:creationId xmlns:a16="http://schemas.microsoft.com/office/drawing/2014/main" id="{7487D29E-E1D7-46B6-954F-D4619F22D267}"/>
              </a:ext>
            </a:extLst>
          </p:cNvPr>
          <p:cNvSpPr/>
          <p:nvPr/>
        </p:nvSpPr>
        <p:spPr>
          <a:xfrm>
            <a:off x="4488750" y="1954535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7A16F-E843-42FC-BD5C-C80BB7D9D9EB}"/>
              </a:ext>
            </a:extLst>
          </p:cNvPr>
          <p:cNvSpPr txBox="1"/>
          <p:nvPr/>
        </p:nvSpPr>
        <p:spPr>
          <a:xfrm>
            <a:off x="4655250" y="1858825"/>
            <a:ext cx="2943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Contains more than 2000 job listings for analyst positions.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C98CC-DAF2-40EC-B8FB-63756826DE5F}"/>
              </a:ext>
            </a:extLst>
          </p:cNvPr>
          <p:cNvSpPr txBox="1"/>
          <p:nvPr/>
        </p:nvSpPr>
        <p:spPr>
          <a:xfrm>
            <a:off x="1223888" y="3443513"/>
            <a:ext cx="103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34DBCF-A39A-43FB-A779-D9602509B0D6}"/>
              </a:ext>
            </a:extLst>
          </p:cNvPr>
          <p:cNvSpPr/>
          <p:nvPr/>
        </p:nvSpPr>
        <p:spPr>
          <a:xfrm>
            <a:off x="4265101" y="2762895"/>
            <a:ext cx="1978886" cy="5572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CC923-3072-48BB-A957-4E62F5DD2BDF}"/>
              </a:ext>
            </a:extLst>
          </p:cNvPr>
          <p:cNvSpPr txBox="1"/>
          <p:nvPr/>
        </p:nvSpPr>
        <p:spPr>
          <a:xfrm>
            <a:off x="4488749" y="2835563"/>
            <a:ext cx="117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Features:</a:t>
            </a:r>
          </a:p>
        </p:txBody>
      </p:sp>
      <p:sp>
        <p:nvSpPr>
          <p:cNvPr id="16" name="Google Shape;251;p32">
            <a:extLst>
              <a:ext uri="{FF2B5EF4-FFF2-40B4-BE49-F238E27FC236}">
                <a16:creationId xmlns:a16="http://schemas.microsoft.com/office/drawing/2014/main" id="{3762E355-BFD3-4459-8523-ECB101B77D14}"/>
              </a:ext>
            </a:extLst>
          </p:cNvPr>
          <p:cNvSpPr/>
          <p:nvPr/>
        </p:nvSpPr>
        <p:spPr>
          <a:xfrm>
            <a:off x="4265101" y="3454256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1;p32">
            <a:extLst>
              <a:ext uri="{FF2B5EF4-FFF2-40B4-BE49-F238E27FC236}">
                <a16:creationId xmlns:a16="http://schemas.microsoft.com/office/drawing/2014/main" id="{C7C4A8CA-685F-4683-A195-65F7CFADF888}"/>
              </a:ext>
            </a:extLst>
          </p:cNvPr>
          <p:cNvSpPr/>
          <p:nvPr/>
        </p:nvSpPr>
        <p:spPr>
          <a:xfrm>
            <a:off x="4265101" y="3830737"/>
            <a:ext cx="166500" cy="165900"/>
          </a:xfrm>
          <a:prstGeom prst="ellipse">
            <a:avLst/>
          </a:prstGeom>
          <a:solidFill>
            <a:srgbClr val="B7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1;p32">
            <a:extLst>
              <a:ext uri="{FF2B5EF4-FFF2-40B4-BE49-F238E27FC236}">
                <a16:creationId xmlns:a16="http://schemas.microsoft.com/office/drawing/2014/main" id="{57DB3DBC-ABB7-456B-89E2-395C5A478ADA}"/>
              </a:ext>
            </a:extLst>
          </p:cNvPr>
          <p:cNvSpPr/>
          <p:nvPr/>
        </p:nvSpPr>
        <p:spPr>
          <a:xfrm>
            <a:off x="4265101" y="4236193"/>
            <a:ext cx="166500" cy="165900"/>
          </a:xfrm>
          <a:prstGeom prst="ellipse">
            <a:avLst/>
          </a:prstGeom>
          <a:solidFill>
            <a:srgbClr val="FFE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C3F14-AA45-4187-8683-3548791E280B}"/>
              </a:ext>
            </a:extLst>
          </p:cNvPr>
          <p:cNvSpPr txBox="1"/>
          <p:nvPr/>
        </p:nvSpPr>
        <p:spPr>
          <a:xfrm>
            <a:off x="4431601" y="3393142"/>
            <a:ext cx="29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Salary Estimate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B84A5-9505-4E75-8444-BD5394A58E86}"/>
              </a:ext>
            </a:extLst>
          </p:cNvPr>
          <p:cNvSpPr txBox="1"/>
          <p:nvPr/>
        </p:nvSpPr>
        <p:spPr>
          <a:xfrm>
            <a:off x="6812959" y="3393141"/>
            <a:ext cx="1823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Business Analyst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DC95E-8B79-4430-994D-BD5B40F89BED}"/>
              </a:ext>
            </a:extLst>
          </p:cNvPr>
          <p:cNvSpPr txBox="1"/>
          <p:nvPr/>
        </p:nvSpPr>
        <p:spPr>
          <a:xfrm>
            <a:off x="4431600" y="4170890"/>
            <a:ext cx="29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Company Rating </a:t>
            </a:r>
          </a:p>
        </p:txBody>
      </p:sp>
      <p:sp>
        <p:nvSpPr>
          <p:cNvPr id="23" name="Google Shape;251;p32">
            <a:extLst>
              <a:ext uri="{FF2B5EF4-FFF2-40B4-BE49-F238E27FC236}">
                <a16:creationId xmlns:a16="http://schemas.microsoft.com/office/drawing/2014/main" id="{8AAE82B5-BBA3-48AF-8862-16EE6BDD7F52}"/>
              </a:ext>
            </a:extLst>
          </p:cNvPr>
          <p:cNvSpPr/>
          <p:nvPr/>
        </p:nvSpPr>
        <p:spPr>
          <a:xfrm>
            <a:off x="4265101" y="4636836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E9DB5-A826-4828-9852-6FEDC281E508}"/>
              </a:ext>
            </a:extLst>
          </p:cNvPr>
          <p:cNvSpPr txBox="1"/>
          <p:nvPr/>
        </p:nvSpPr>
        <p:spPr>
          <a:xfrm>
            <a:off x="4467250" y="4565897"/>
            <a:ext cx="29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Job Description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6F5E54-0D59-4592-89EC-2D1F83629839}"/>
              </a:ext>
            </a:extLst>
          </p:cNvPr>
          <p:cNvSpPr/>
          <p:nvPr/>
        </p:nvSpPr>
        <p:spPr>
          <a:xfrm>
            <a:off x="6615079" y="2720229"/>
            <a:ext cx="1643096" cy="5572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FDE9E-8251-4CE8-9357-3E909A27F281}"/>
              </a:ext>
            </a:extLst>
          </p:cNvPr>
          <p:cNvSpPr txBox="1"/>
          <p:nvPr/>
        </p:nvSpPr>
        <p:spPr>
          <a:xfrm>
            <a:off x="6846204" y="2872224"/>
            <a:ext cx="1643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Montserrat" panose="00000500000000000000" pitchFamily="2" charset="0"/>
              </a:rPr>
              <a:t>Job Roles:</a:t>
            </a:r>
          </a:p>
        </p:txBody>
      </p:sp>
      <p:sp>
        <p:nvSpPr>
          <p:cNvPr id="27" name="Google Shape;251;p32">
            <a:extLst>
              <a:ext uri="{FF2B5EF4-FFF2-40B4-BE49-F238E27FC236}">
                <a16:creationId xmlns:a16="http://schemas.microsoft.com/office/drawing/2014/main" id="{0E757363-70C3-43E0-8628-B42F72234AB3}"/>
              </a:ext>
            </a:extLst>
          </p:cNvPr>
          <p:cNvSpPr/>
          <p:nvPr/>
        </p:nvSpPr>
        <p:spPr>
          <a:xfrm>
            <a:off x="6653603" y="3464080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51;p32">
            <a:extLst>
              <a:ext uri="{FF2B5EF4-FFF2-40B4-BE49-F238E27FC236}">
                <a16:creationId xmlns:a16="http://schemas.microsoft.com/office/drawing/2014/main" id="{EE3482C0-94D1-46FB-B657-629614683345}"/>
              </a:ext>
            </a:extLst>
          </p:cNvPr>
          <p:cNvSpPr/>
          <p:nvPr/>
        </p:nvSpPr>
        <p:spPr>
          <a:xfrm>
            <a:off x="6653603" y="3830689"/>
            <a:ext cx="166500" cy="165900"/>
          </a:xfrm>
          <a:prstGeom prst="ellipse">
            <a:avLst/>
          </a:prstGeom>
          <a:solidFill>
            <a:srgbClr val="B7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1;p32">
            <a:extLst>
              <a:ext uri="{FF2B5EF4-FFF2-40B4-BE49-F238E27FC236}">
                <a16:creationId xmlns:a16="http://schemas.microsoft.com/office/drawing/2014/main" id="{A0962B29-B866-404D-8C08-B652A36E830C}"/>
              </a:ext>
            </a:extLst>
          </p:cNvPr>
          <p:cNvSpPr/>
          <p:nvPr/>
        </p:nvSpPr>
        <p:spPr>
          <a:xfrm>
            <a:off x="6646459" y="4239007"/>
            <a:ext cx="166500" cy="165900"/>
          </a:xfrm>
          <a:prstGeom prst="ellipse">
            <a:avLst/>
          </a:prstGeom>
          <a:solidFill>
            <a:srgbClr val="FFE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51;p32">
            <a:extLst>
              <a:ext uri="{FF2B5EF4-FFF2-40B4-BE49-F238E27FC236}">
                <a16:creationId xmlns:a16="http://schemas.microsoft.com/office/drawing/2014/main" id="{352388BE-EB9A-48CC-AF9C-8BF3E455FADB}"/>
              </a:ext>
            </a:extLst>
          </p:cNvPr>
          <p:cNvSpPr/>
          <p:nvPr/>
        </p:nvSpPr>
        <p:spPr>
          <a:xfrm>
            <a:off x="6653603" y="4636836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B54BF5-E10E-4F56-BC37-5C6B4ED7EF18}"/>
              </a:ext>
            </a:extLst>
          </p:cNvPr>
          <p:cNvSpPr txBox="1"/>
          <p:nvPr/>
        </p:nvSpPr>
        <p:spPr>
          <a:xfrm>
            <a:off x="4431600" y="3756616"/>
            <a:ext cx="294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917906-B4A0-41CF-AE7B-349EAD09E65D}"/>
              </a:ext>
            </a:extLst>
          </p:cNvPr>
          <p:cNvSpPr txBox="1"/>
          <p:nvPr/>
        </p:nvSpPr>
        <p:spPr>
          <a:xfrm>
            <a:off x="6814327" y="3738925"/>
            <a:ext cx="206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Data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4090B5-DE31-4B65-B951-CE0E42D55FAA}"/>
              </a:ext>
            </a:extLst>
          </p:cNvPr>
          <p:cNvSpPr txBox="1"/>
          <p:nvPr/>
        </p:nvSpPr>
        <p:spPr>
          <a:xfrm>
            <a:off x="6820103" y="4167812"/>
            <a:ext cx="171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4E2A90-0239-4072-A671-A3F994CC6ACA}"/>
              </a:ext>
            </a:extLst>
          </p:cNvPr>
          <p:cNvSpPr txBox="1"/>
          <p:nvPr/>
        </p:nvSpPr>
        <p:spPr>
          <a:xfrm>
            <a:off x="6820103" y="4558126"/>
            <a:ext cx="163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>
                <a:latin typeface="Montserrat" panose="00000500000000000000" pitchFamily="2" charset="0"/>
              </a:rPr>
              <a:t>Data Scientist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6" grpId="0"/>
      <p:bldP spid="11" grpId="0" animBg="1"/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 animBg="1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0"/>
          <p:cNvGrpSpPr/>
          <p:nvPr/>
        </p:nvGrpSpPr>
        <p:grpSpPr>
          <a:xfrm>
            <a:off x="3372925" y="3141750"/>
            <a:ext cx="2476500" cy="1558500"/>
            <a:chOff x="3333750" y="3173575"/>
            <a:chExt cx="2476500" cy="1558500"/>
          </a:xfrm>
        </p:grpSpPr>
        <p:sp>
          <p:nvSpPr>
            <p:cNvPr id="197" name="Google Shape;197;p30"/>
            <p:cNvSpPr/>
            <p:nvPr/>
          </p:nvSpPr>
          <p:spPr>
            <a:xfrm>
              <a:off x="3333750" y="3173575"/>
              <a:ext cx="2476500" cy="1558500"/>
            </a:xfrm>
            <a:prstGeom prst="rect">
              <a:avLst/>
            </a:prstGeom>
            <a:solidFill>
              <a:srgbClr val="B7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4139875" y="3173575"/>
              <a:ext cx="154200" cy="1542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4849925" y="3173575"/>
              <a:ext cx="154200" cy="1542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0"/>
          <p:cNvSpPr/>
          <p:nvPr/>
        </p:nvSpPr>
        <p:spPr>
          <a:xfrm>
            <a:off x="6553487" y="3093300"/>
            <a:ext cx="2147400" cy="1352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5158700" y="1228975"/>
            <a:ext cx="2991000" cy="1352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1857700" y="1219350"/>
            <a:ext cx="2673300" cy="1352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71950" y="3141775"/>
            <a:ext cx="2209200" cy="1352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30"/>
          <p:cNvGrpSpPr/>
          <p:nvPr/>
        </p:nvGrpSpPr>
        <p:grpSpPr>
          <a:xfrm>
            <a:off x="3618826" y="3421975"/>
            <a:ext cx="2057080" cy="1067525"/>
            <a:chOff x="5027918" y="2336975"/>
            <a:chExt cx="2076600" cy="1067525"/>
          </a:xfrm>
        </p:grpSpPr>
        <p:sp>
          <p:nvSpPr>
            <p:cNvPr id="205" name="Google Shape;205;p30"/>
            <p:cNvSpPr txBox="1"/>
            <p:nvPr/>
          </p:nvSpPr>
          <p:spPr>
            <a:xfrm>
              <a:off x="5048361" y="2336975"/>
              <a:ext cx="188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Cleaned Data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6" name="Google Shape;206;p30"/>
            <p:cNvSpPr txBox="1"/>
            <p:nvPr/>
          </p:nvSpPr>
          <p:spPr>
            <a:xfrm>
              <a:off x="5027918" y="2684500"/>
              <a:ext cx="2076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Database is organized and clean for analysis!</a:t>
              </a:r>
              <a:endPara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30"/>
          <p:cNvGrpSpPr/>
          <p:nvPr/>
        </p:nvGrpSpPr>
        <p:grpSpPr>
          <a:xfrm>
            <a:off x="5281700" y="1366075"/>
            <a:ext cx="2747042" cy="1040413"/>
            <a:chOff x="2172717" y="3721218"/>
            <a:chExt cx="2562300" cy="1040413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2172717" y="3721218"/>
              <a:ext cx="25623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Misplaced values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9" name="Google Shape;209;p30"/>
            <p:cNvSpPr txBox="1"/>
            <p:nvPr/>
          </p:nvSpPr>
          <p:spPr>
            <a:xfrm>
              <a:off x="2172717" y="3904831"/>
              <a:ext cx="2562300" cy="8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Take out unwanted strings (eg. Removing numbers attached to company name.)</a:t>
              </a:r>
              <a:endPara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30"/>
          <p:cNvGrpSpPr/>
          <p:nvPr/>
        </p:nvGrpSpPr>
        <p:grpSpPr>
          <a:xfrm>
            <a:off x="6583606" y="3174375"/>
            <a:ext cx="2057019" cy="1084400"/>
            <a:chOff x="3841710" y="3817075"/>
            <a:chExt cx="1439481" cy="1084400"/>
          </a:xfrm>
        </p:grpSpPr>
        <p:sp>
          <p:nvSpPr>
            <p:cNvPr id="211" name="Google Shape;211;p30"/>
            <p:cNvSpPr txBox="1"/>
            <p:nvPr/>
          </p:nvSpPr>
          <p:spPr>
            <a:xfrm>
              <a:off x="3862791" y="3817075"/>
              <a:ext cx="1418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Mixed data type 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2" name="Google Shape;212;p30"/>
            <p:cNvSpPr txBox="1"/>
            <p:nvPr/>
          </p:nvSpPr>
          <p:spPr>
            <a:xfrm>
              <a:off x="3841710" y="4181475"/>
              <a:ext cx="1418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Convert data to the same type (</a:t>
              </a:r>
              <a:r>
                <a:rPr lang="en" err="1">
                  <a:latin typeface="Roboto"/>
                  <a:ea typeface="Roboto"/>
                  <a:cs typeface="Roboto"/>
                  <a:sym typeface="Roboto"/>
                </a:rPr>
                <a:t>eg.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turn “False” to zero)</a:t>
              </a:r>
              <a:endPara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30"/>
          <p:cNvGrpSpPr/>
          <p:nvPr/>
        </p:nvGrpSpPr>
        <p:grpSpPr>
          <a:xfrm>
            <a:off x="1932007" y="1320320"/>
            <a:ext cx="2568527" cy="1051799"/>
            <a:chOff x="-278598" y="3670480"/>
            <a:chExt cx="2705706" cy="1051799"/>
          </a:xfrm>
        </p:grpSpPr>
        <p:sp>
          <p:nvSpPr>
            <p:cNvPr id="214" name="Google Shape;214;p30"/>
            <p:cNvSpPr txBox="1"/>
            <p:nvPr/>
          </p:nvSpPr>
          <p:spPr>
            <a:xfrm>
              <a:off x="-278598" y="3670480"/>
              <a:ext cx="2705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Multiple strings in one cell</a:t>
              </a:r>
              <a:endParaRPr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" name="Google Shape;215;p30"/>
            <p:cNvSpPr txBox="1"/>
            <p:nvPr/>
          </p:nvSpPr>
          <p:spPr>
            <a:xfrm>
              <a:off x="-278592" y="4002279"/>
              <a:ext cx="27057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Split strings to single values (</a:t>
              </a:r>
              <a:r>
                <a:rPr lang="en" err="1">
                  <a:latin typeface="Roboto"/>
                  <a:ea typeface="Roboto"/>
                  <a:cs typeface="Roboto"/>
                  <a:sym typeface="Roboto"/>
                </a:rPr>
                <a:t>eg.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calculate average salary from salary interval)</a:t>
              </a:r>
              <a:endPara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30"/>
          <p:cNvGrpSpPr/>
          <p:nvPr/>
        </p:nvGrpSpPr>
        <p:grpSpPr>
          <a:xfrm>
            <a:off x="333630" y="3214400"/>
            <a:ext cx="2147509" cy="1190825"/>
            <a:chOff x="5565599" y="3791575"/>
            <a:chExt cx="1418434" cy="1190825"/>
          </a:xfrm>
        </p:grpSpPr>
        <p:sp>
          <p:nvSpPr>
            <p:cNvPr id="217" name="Google Shape;217;p30"/>
            <p:cNvSpPr txBox="1"/>
            <p:nvPr/>
          </p:nvSpPr>
          <p:spPr>
            <a:xfrm>
              <a:off x="5565633" y="3791575"/>
              <a:ext cx="1418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Empty cells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5565599" y="4174800"/>
              <a:ext cx="1418400" cy="8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latin typeface="Roboto"/>
                  <a:ea typeface="Roboto"/>
                  <a:cs typeface="Roboto"/>
                  <a:sym typeface="Roboto"/>
                </a:rPr>
                <a:t>Take out/fill in with zeros (</a:t>
              </a:r>
              <a:r>
                <a:rPr lang="en" sz="1250" err="1">
                  <a:latin typeface="Roboto"/>
                  <a:ea typeface="Roboto"/>
                  <a:cs typeface="Roboto"/>
                  <a:sym typeface="Roboto"/>
                </a:rPr>
                <a:t>eg.</a:t>
              </a:r>
              <a:r>
                <a:rPr lang="en" sz="1250">
                  <a:latin typeface="Roboto"/>
                  <a:ea typeface="Roboto"/>
                  <a:cs typeface="Roboto"/>
                  <a:sym typeface="Roboto"/>
                </a:rPr>
                <a:t> remove cells that contains  “-1” as empty responses)</a:t>
              </a:r>
              <a:endParaRPr sz="12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9" name="Google Shape;219;p30"/>
          <p:cNvCxnSpPr>
            <a:stCxn id="203" idx="3"/>
          </p:cNvCxnSpPr>
          <p:nvPr/>
        </p:nvCxnSpPr>
        <p:spPr>
          <a:xfrm>
            <a:off x="2481150" y="3817975"/>
            <a:ext cx="828000" cy="366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0" name="Google Shape;220;p30"/>
          <p:cNvCxnSpPr>
            <a:cxnSpLocks/>
            <a:stCxn id="202" idx="2"/>
          </p:cNvCxnSpPr>
          <p:nvPr/>
        </p:nvCxnSpPr>
        <p:spPr>
          <a:xfrm rot="-5400000" flipH="1">
            <a:off x="3440200" y="2325900"/>
            <a:ext cx="570000" cy="106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30"/>
          <p:cNvCxnSpPr>
            <a:cxnSpLocks/>
            <a:stCxn id="201" idx="2"/>
          </p:cNvCxnSpPr>
          <p:nvPr/>
        </p:nvCxnSpPr>
        <p:spPr>
          <a:xfrm rot="5400000">
            <a:off x="5529950" y="2017525"/>
            <a:ext cx="560400" cy="1688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2" name="Google Shape;222;p30"/>
          <p:cNvCxnSpPr>
            <a:stCxn id="200" idx="1"/>
          </p:cNvCxnSpPr>
          <p:nvPr/>
        </p:nvCxnSpPr>
        <p:spPr>
          <a:xfrm flipH="1">
            <a:off x="5925887" y="3769500"/>
            <a:ext cx="627600" cy="37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3" name="Google Shape;223;p30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-32777" y="230300"/>
            <a:ext cx="24765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202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1" grpId="0" animBg="1"/>
      <p:bldP spid="202" grpId="0" animBg="1"/>
      <p:bldP spid="2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-1059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231" name="Google Shape;231;p31"/>
          <p:cNvSpPr txBox="1"/>
          <p:nvPr/>
        </p:nvSpPr>
        <p:spPr>
          <a:xfrm>
            <a:off x="227050" y="1683363"/>
            <a:ext cx="35181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Number of Job Offerings by States</a:t>
            </a:r>
            <a:endParaRPr/>
          </a:p>
          <a:p>
            <a:endParaRPr lang="zh-TW" alt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Texas – 3,565</a:t>
            </a:r>
            <a:endParaRPr/>
          </a:p>
          <a:p>
            <a:pPr marL="457200" indent="-317500">
              <a:buSzPts val="1400"/>
              <a:buAutoNum type="arabicPeriod"/>
            </a:pPr>
            <a:r>
              <a:rPr lang="en"/>
              <a:t>California – 3,122 </a:t>
            </a:r>
            <a:endParaRPr lang="en" sz="13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New York – 1,020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Illinois - 968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Pennsylvania - 859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32" name="Google Shape;232;p31"/>
          <p:cNvSpPr/>
          <p:nvPr/>
        </p:nvSpPr>
        <p:spPr>
          <a:xfrm>
            <a:off x="93475" y="1786463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7894800" y="1623800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8417400" y="86760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1"/>
          <p:cNvGrpSpPr/>
          <p:nvPr/>
        </p:nvGrpSpPr>
        <p:grpSpPr>
          <a:xfrm>
            <a:off x="3643750" y="295300"/>
            <a:ext cx="5296298" cy="4647001"/>
            <a:chOff x="3567089" y="-141375"/>
            <a:chExt cx="5392829" cy="5070377"/>
          </a:xfrm>
        </p:grpSpPr>
        <p:pic>
          <p:nvPicPr>
            <p:cNvPr id="237" name="Google Shape;237;p31"/>
            <p:cNvPicPr preferRelativeResize="0"/>
            <p:nvPr/>
          </p:nvPicPr>
          <p:blipFill rotWithShape="1">
            <a:blip r:embed="rId3">
              <a:alphaModFix/>
            </a:blip>
            <a:srcRect l="1341" t="4370" r="10389"/>
            <a:stretch/>
          </p:blipFill>
          <p:spPr>
            <a:xfrm>
              <a:off x="3567089" y="-10006"/>
              <a:ext cx="5392829" cy="4939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1"/>
            <p:cNvSpPr txBox="1"/>
            <p:nvPr/>
          </p:nvSpPr>
          <p:spPr>
            <a:xfrm>
              <a:off x="4657000" y="-10000"/>
              <a:ext cx="30273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Number of Companies by State</a:t>
              </a:r>
              <a:endParaRPr b="1"/>
            </a:p>
          </p:txBody>
        </p:sp>
        <p:sp>
          <p:nvSpPr>
            <p:cNvPr id="239" name="Google Shape;239;p31"/>
            <p:cNvSpPr txBox="1"/>
            <p:nvPr/>
          </p:nvSpPr>
          <p:spPr>
            <a:xfrm>
              <a:off x="3889175" y="322083"/>
              <a:ext cx="4779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</a:rPr>
                <a:t>CA</a:t>
              </a:r>
              <a:endParaRPr b="1">
                <a:solidFill>
                  <a:schemeClr val="accent1"/>
                </a:solidFill>
              </a:endParaRPr>
            </a:p>
          </p:txBody>
        </p:sp>
        <p:sp>
          <p:nvSpPr>
            <p:cNvPr id="240" name="Google Shape;240;p31"/>
            <p:cNvSpPr txBox="1"/>
            <p:nvPr/>
          </p:nvSpPr>
          <p:spPr>
            <a:xfrm>
              <a:off x="6987461" y="2889940"/>
              <a:ext cx="4779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</a:rPr>
                <a:t>NY</a:t>
              </a:r>
              <a:endParaRPr b="1">
                <a:solidFill>
                  <a:schemeClr val="accent1"/>
                </a:solidFill>
              </a:endParaRPr>
            </a:p>
          </p:txBody>
        </p:sp>
        <p:sp>
          <p:nvSpPr>
            <p:cNvPr id="241" name="Google Shape;241;p31"/>
            <p:cNvSpPr txBox="1"/>
            <p:nvPr/>
          </p:nvSpPr>
          <p:spPr>
            <a:xfrm flipH="1">
              <a:off x="4908213" y="2922415"/>
              <a:ext cx="3570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</a:rPr>
                <a:t>IL</a:t>
              </a:r>
              <a:endParaRPr b="1">
                <a:solidFill>
                  <a:schemeClr val="accent1"/>
                </a:solidFill>
              </a:endParaRPr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522537" y="3110961"/>
              <a:ext cx="4779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</a:rPr>
                <a:t>PA</a:t>
              </a:r>
              <a:endParaRPr/>
            </a:p>
          </p:txBody>
        </p:sp>
        <p:sp>
          <p:nvSpPr>
            <p:cNvPr id="243" name="Google Shape;243;p31"/>
            <p:cNvSpPr txBox="1"/>
            <p:nvPr/>
          </p:nvSpPr>
          <p:spPr>
            <a:xfrm>
              <a:off x="7955872" y="-141375"/>
              <a:ext cx="4269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</a:rPr>
                <a:t>TX</a:t>
              </a:r>
              <a:endParaRPr/>
            </a:p>
          </p:txBody>
        </p:sp>
      </p:grpSp>
      <p:sp>
        <p:nvSpPr>
          <p:cNvPr id="244" name="Google Shape;244;p31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-1059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250" name="Google Shape;250;p32"/>
          <p:cNvSpPr txBox="1"/>
          <p:nvPr/>
        </p:nvSpPr>
        <p:spPr>
          <a:xfrm>
            <a:off x="201825" y="1586931"/>
            <a:ext cx="26235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average salary by states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 - 110k</a:t>
            </a:r>
            <a:endParaRPr lang="zh-TW" altLang="en-US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OG - 101k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NY - 95.1k</a:t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93475" y="2126298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7894800" y="1623800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8417400" y="86760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7894800" y="1591950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3191175" y="17200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7250900" y="-22100"/>
            <a:ext cx="5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6773000" y="110525"/>
            <a:ext cx="5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3298825" y="391475"/>
            <a:ext cx="5583273" cy="4688775"/>
            <a:chOff x="3298825" y="391475"/>
            <a:chExt cx="5583273" cy="4688775"/>
          </a:xfrm>
        </p:grpSpPr>
        <p:sp>
          <p:nvSpPr>
            <p:cNvPr id="261" name="Google Shape;261;p32"/>
            <p:cNvSpPr txBox="1"/>
            <p:nvPr/>
          </p:nvSpPr>
          <p:spPr>
            <a:xfrm>
              <a:off x="4866600" y="391475"/>
              <a:ext cx="289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</a:rPr>
                <a:t>Top 3 Average Salary by State</a:t>
              </a:r>
              <a:endParaRPr/>
            </a:p>
          </p:txBody>
        </p:sp>
        <p:pic>
          <p:nvPicPr>
            <p:cNvPr id="262" name="Google Shape;262;p32"/>
            <p:cNvPicPr preferRelativeResize="0"/>
            <p:nvPr/>
          </p:nvPicPr>
          <p:blipFill rotWithShape="1">
            <a:blip r:embed="rId3">
              <a:alphaModFix/>
            </a:blip>
            <a:srcRect t="2820" b="-2820"/>
            <a:stretch/>
          </p:blipFill>
          <p:spPr>
            <a:xfrm>
              <a:off x="3298825" y="729514"/>
              <a:ext cx="5583273" cy="435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2"/>
            <p:cNvSpPr txBox="1"/>
            <p:nvPr/>
          </p:nvSpPr>
          <p:spPr>
            <a:xfrm>
              <a:off x="3787449" y="658914"/>
              <a:ext cx="4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0000"/>
                  </a:solidFill>
                </a:rPr>
                <a:t>CA</a:t>
              </a:r>
              <a:endParaRPr/>
            </a:p>
          </p:txBody>
        </p:sp>
        <p:sp>
          <p:nvSpPr>
            <p:cNvPr id="264" name="Google Shape;264;p32"/>
            <p:cNvSpPr txBox="1"/>
            <p:nvPr/>
          </p:nvSpPr>
          <p:spPr>
            <a:xfrm>
              <a:off x="6811680" y="1288480"/>
              <a:ext cx="57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0000"/>
                  </a:solidFill>
                </a:rPr>
                <a:t>NY</a:t>
              </a:r>
              <a:endParaRPr/>
            </a:p>
          </p:txBody>
        </p:sp>
        <p:sp>
          <p:nvSpPr>
            <p:cNvPr id="265" name="Google Shape;265;p32"/>
            <p:cNvSpPr txBox="1"/>
            <p:nvPr/>
          </p:nvSpPr>
          <p:spPr>
            <a:xfrm>
              <a:off x="7250900" y="977259"/>
              <a:ext cx="53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0000"/>
                  </a:solidFill>
                </a:rPr>
                <a:t>OG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-182175" y="142400"/>
            <a:ext cx="2775291" cy="663023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</a:t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-105975" y="142400"/>
            <a:ext cx="2805895" cy="611808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Visualization</a:t>
            </a:r>
            <a:endParaRPr sz="1100"/>
          </a:p>
        </p:txBody>
      </p:sp>
      <p:sp>
        <p:nvSpPr>
          <p:cNvPr id="272" name="Google Shape;272;p33"/>
          <p:cNvSpPr txBox="1"/>
          <p:nvPr/>
        </p:nvSpPr>
        <p:spPr>
          <a:xfrm>
            <a:off x="201825" y="2079172"/>
            <a:ext cx="35628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</a:t>
            </a:r>
            <a:r>
              <a:rPr lang="en">
                <a:solidFill>
                  <a:schemeClr val="dk1"/>
                </a:solidFill>
              </a:rPr>
              <a:t>Number of Job Offerings by Industry</a:t>
            </a:r>
            <a:endParaRPr>
              <a:solidFill>
                <a:schemeClr val="dk1"/>
              </a:solidFill>
            </a:endParaRPr>
          </a:p>
          <a:p>
            <a:endParaRPr lang="zh-TW" altLang="en-US" sz="1200">
              <a:solidFill>
                <a:schemeClr val="dk1"/>
              </a:solidFill>
            </a:endParaRPr>
          </a:p>
          <a:p>
            <a:endParaRPr lang="zh-TW" altLang="en-US" sz="12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IT Services – 2,233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Staffing &amp; Consulting – 1,624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Computer Hardware &amp; Software-985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Consulting - 881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Health Care Service &amp; Hospital - 750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18504" y="2180097"/>
            <a:ext cx="166500" cy="1659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8576750" y="29530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33"/>
          <p:cNvGrpSpPr/>
          <p:nvPr/>
        </p:nvGrpSpPr>
        <p:grpSpPr>
          <a:xfrm>
            <a:off x="3720050" y="354000"/>
            <a:ext cx="5621250" cy="4789501"/>
            <a:chOff x="3720050" y="354000"/>
            <a:chExt cx="5621250" cy="4789501"/>
          </a:xfrm>
        </p:grpSpPr>
        <p:pic>
          <p:nvPicPr>
            <p:cNvPr id="277" name="Google Shape;277;p33"/>
            <p:cNvPicPr preferRelativeResize="0"/>
            <p:nvPr/>
          </p:nvPicPr>
          <p:blipFill rotWithShape="1">
            <a:blip r:embed="rId3">
              <a:alphaModFix/>
            </a:blip>
            <a:srcRect l="398" r="12863" b="2572"/>
            <a:stretch/>
          </p:blipFill>
          <p:spPr>
            <a:xfrm>
              <a:off x="3720050" y="750375"/>
              <a:ext cx="5449149" cy="4393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3"/>
            <p:cNvSpPr txBox="1"/>
            <p:nvPr/>
          </p:nvSpPr>
          <p:spPr>
            <a:xfrm>
              <a:off x="4815750" y="354000"/>
              <a:ext cx="377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</a:rPr>
                <a:t>Top 5 Number of Companies by Industry         </a:t>
              </a:r>
              <a:endParaRPr/>
            </a:p>
          </p:txBody>
        </p:sp>
        <p:sp>
          <p:nvSpPr>
            <p:cNvPr id="279" name="Google Shape;279;p33"/>
            <p:cNvSpPr txBox="1"/>
            <p:nvPr/>
          </p:nvSpPr>
          <p:spPr>
            <a:xfrm flipH="1">
              <a:off x="6985525" y="674175"/>
              <a:ext cx="10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IT Services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0" name="Google Shape;280;p33"/>
            <p:cNvSpPr txBox="1"/>
            <p:nvPr/>
          </p:nvSpPr>
          <p:spPr>
            <a:xfrm>
              <a:off x="8068700" y="1442575"/>
              <a:ext cx="127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Staffing &amp; Consulting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1" name="Google Shape;281;p33"/>
            <p:cNvSpPr txBox="1"/>
            <p:nvPr/>
          </p:nvSpPr>
          <p:spPr>
            <a:xfrm>
              <a:off x="4963475" y="2959475"/>
              <a:ext cx="10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Consulting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2" name="Google Shape;282;p33"/>
            <p:cNvSpPr txBox="1"/>
            <p:nvPr/>
          </p:nvSpPr>
          <p:spPr>
            <a:xfrm>
              <a:off x="3993225" y="2343150"/>
              <a:ext cx="1128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Computer Hardware </a:t>
              </a:r>
              <a:endParaRPr>
                <a:solidFill>
                  <a:schemeClr val="accen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&amp; Software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3" name="Google Shape;283;p33"/>
            <p:cNvSpPr txBox="1"/>
            <p:nvPr/>
          </p:nvSpPr>
          <p:spPr>
            <a:xfrm flipH="1">
              <a:off x="5993750" y="2763600"/>
              <a:ext cx="118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Health Care Service &amp; Hospital </a:t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fy Decision-Making Tool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56C098"/>
      </a:accent1>
      <a:accent2>
        <a:srgbClr val="4CAE9B"/>
      </a:accent2>
      <a:accent3>
        <a:srgbClr val="419C9E"/>
      </a:accent3>
      <a:accent4>
        <a:srgbClr val="378BA0"/>
      </a:accent4>
      <a:accent5>
        <a:srgbClr val="2C79A3"/>
      </a:accent5>
      <a:accent6>
        <a:srgbClr val="2267A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Simple Light</vt:lpstr>
      <vt:lpstr>Clarify Decision-Making Tool Infographics by Slidesgo</vt:lpstr>
      <vt:lpstr>PowerPoint Presentation</vt:lpstr>
      <vt:lpstr>AGENDA</vt:lpstr>
      <vt:lpstr>INTRODUCTION</vt:lpstr>
      <vt:lpstr>WEB SCRAPING</vt:lpstr>
      <vt:lpstr>WEB SCRAPING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2021-11-30T02:50:53Z</dcterms:modified>
</cp:coreProperties>
</file>